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Lst>
  <p:notesMasterIdLst>
    <p:notesMasterId r:id="rId19"/>
  </p:notesMasterIdLst>
  <p:sldIdLst>
    <p:sldId id="1499" r:id="rId5"/>
    <p:sldId id="1498" r:id="rId6"/>
    <p:sldId id="1470" r:id="rId7"/>
    <p:sldId id="1481" r:id="rId8"/>
    <p:sldId id="1451" r:id="rId9"/>
    <p:sldId id="1466" r:id="rId10"/>
    <p:sldId id="1467" r:id="rId11"/>
    <p:sldId id="1452" r:id="rId12"/>
    <p:sldId id="1477" r:id="rId13"/>
    <p:sldId id="1478" r:id="rId14"/>
    <p:sldId id="1409" r:id="rId15"/>
    <p:sldId id="1474" r:id="rId16"/>
    <p:sldId id="1433" r:id="rId17"/>
    <p:sldId id="144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Couper" initials="EC" lastIdx="15" clrIdx="0">
    <p:extLst>
      <p:ext uri="{19B8F6BF-5375-455C-9EA6-DF929625EA0E}">
        <p15:presenceInfo xmlns:p15="http://schemas.microsoft.com/office/powerpoint/2012/main" userId="S::e.couper@iyfnet.org::0a40f924-dac5-4a03-bdf5-6dc86de9db83" providerId="AD"/>
      </p:ext>
    </p:extLst>
  </p:cmAuthor>
  <p:cmAuthor id="2" name="Rhonda Greenway" initials="RG" lastIdx="3" clrIdx="1">
    <p:extLst>
      <p:ext uri="{19B8F6BF-5375-455C-9EA6-DF929625EA0E}">
        <p15:presenceInfo xmlns:p15="http://schemas.microsoft.com/office/powerpoint/2012/main" userId="S::r.greenway@iyfnet.org::9e266704-9b12-4bc8-8e29-789a87902106" providerId="AD"/>
      </p:ext>
    </p:extLst>
  </p:cmAuthor>
  <p:cmAuthor id="3" name="Anna Schowengerdt" initials="AS" lastIdx="10" clrIdx="2">
    <p:extLst>
      <p:ext uri="{19B8F6BF-5375-455C-9EA6-DF929625EA0E}">
        <p15:presenceInfo xmlns:p15="http://schemas.microsoft.com/office/powerpoint/2012/main" userId="S::a.schowengerdt@iyfnet.org::4f4d66a7-c303-4f17-a5dd-ae7eeb9cbf70" providerId="AD"/>
      </p:ext>
    </p:extLst>
  </p:cmAuthor>
  <p:cmAuthor id="4" name="Katie Raymond" initials="KR" lastIdx="2" clrIdx="3">
    <p:extLst>
      <p:ext uri="{19B8F6BF-5375-455C-9EA6-DF929625EA0E}">
        <p15:presenceInfo xmlns:p15="http://schemas.microsoft.com/office/powerpoint/2012/main" userId="S::k.raymond@iyfnet.org::2465eb5d-088b-44e4-a510-385260b28090" providerId="AD"/>
      </p:ext>
    </p:extLst>
  </p:cmAuthor>
  <p:cmAuthor id="5" name="Katie" initials="KR" lastIdx="1" clrIdx="4">
    <p:extLst>
      <p:ext uri="{19B8F6BF-5375-455C-9EA6-DF929625EA0E}">
        <p15:presenceInfo xmlns:p15="http://schemas.microsoft.com/office/powerpoint/2012/main" userId="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D66"/>
    <a:srgbClr val="333333"/>
    <a:srgbClr val="0C6887"/>
    <a:srgbClr val="49C7CF"/>
    <a:srgbClr val="F8A82B"/>
    <a:srgbClr val="D7DF23"/>
    <a:srgbClr val="096585"/>
    <a:srgbClr val="0C0B06"/>
    <a:srgbClr val="64C2B5"/>
    <a:srgbClr val="DDD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794B3-8530-495E-B340-3631215F230E}" v="41" dt="2023-04-25T14:49:13.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2" autoAdjust="0"/>
    <p:restoredTop sz="82117" autoAdjust="0"/>
  </p:normalViewPr>
  <p:slideViewPr>
    <p:cSldViewPr snapToGrid="0">
      <p:cViewPr>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Couper" userId="0a40f924-dac5-4a03-bdf5-6dc86de9db83" providerId="ADAL" clId="{F05794B3-8530-495E-B340-3631215F230E}"/>
    <pc:docChg chg="undo custSel addSld delSld modSld sldOrd delSection modSection">
      <pc:chgData name="Eric Couper" userId="0a40f924-dac5-4a03-bdf5-6dc86de9db83" providerId="ADAL" clId="{F05794B3-8530-495E-B340-3631215F230E}" dt="2023-04-25T14:58:00.670" v="6147" actId="113"/>
      <pc:docMkLst>
        <pc:docMk/>
      </pc:docMkLst>
      <pc:sldChg chg="del">
        <pc:chgData name="Eric Couper" userId="0a40f924-dac5-4a03-bdf5-6dc86de9db83" providerId="ADAL" clId="{F05794B3-8530-495E-B340-3631215F230E}" dt="2023-04-25T14:40:18.716" v="5439" actId="47"/>
        <pc:sldMkLst>
          <pc:docMk/>
          <pc:sldMk cId="3590092312" sldId="256"/>
        </pc:sldMkLst>
      </pc:sldChg>
      <pc:sldChg chg="del">
        <pc:chgData name="Eric Couper" userId="0a40f924-dac5-4a03-bdf5-6dc86de9db83" providerId="ADAL" clId="{F05794B3-8530-495E-B340-3631215F230E}" dt="2023-04-24T23:05:58.511" v="50" actId="47"/>
        <pc:sldMkLst>
          <pc:docMk/>
          <pc:sldMk cId="1822135875" sldId="301"/>
        </pc:sldMkLst>
      </pc:sldChg>
      <pc:sldChg chg="del">
        <pc:chgData name="Eric Couper" userId="0a40f924-dac5-4a03-bdf5-6dc86de9db83" providerId="ADAL" clId="{F05794B3-8530-495E-B340-3631215F230E}" dt="2023-04-24T23:04:02.898" v="19" actId="47"/>
        <pc:sldMkLst>
          <pc:docMk/>
          <pc:sldMk cId="1516962219" sldId="1106"/>
        </pc:sldMkLst>
      </pc:sldChg>
      <pc:sldChg chg="del">
        <pc:chgData name="Eric Couper" userId="0a40f924-dac5-4a03-bdf5-6dc86de9db83" providerId="ADAL" clId="{F05794B3-8530-495E-B340-3631215F230E}" dt="2023-04-24T23:04:02.898" v="19" actId="47"/>
        <pc:sldMkLst>
          <pc:docMk/>
          <pc:sldMk cId="1051366080" sldId="1133"/>
        </pc:sldMkLst>
      </pc:sldChg>
      <pc:sldChg chg="del">
        <pc:chgData name="Eric Couper" userId="0a40f924-dac5-4a03-bdf5-6dc86de9db83" providerId="ADAL" clId="{F05794B3-8530-495E-B340-3631215F230E}" dt="2023-04-24T23:04:02.898" v="19" actId="47"/>
        <pc:sldMkLst>
          <pc:docMk/>
          <pc:sldMk cId="505929933" sldId="1138"/>
        </pc:sldMkLst>
      </pc:sldChg>
      <pc:sldChg chg="del">
        <pc:chgData name="Eric Couper" userId="0a40f924-dac5-4a03-bdf5-6dc86de9db83" providerId="ADAL" clId="{F05794B3-8530-495E-B340-3631215F230E}" dt="2023-04-24T23:04:02.898" v="19" actId="47"/>
        <pc:sldMkLst>
          <pc:docMk/>
          <pc:sldMk cId="2786389133" sldId="1145"/>
        </pc:sldMkLst>
      </pc:sldChg>
      <pc:sldChg chg="del">
        <pc:chgData name="Eric Couper" userId="0a40f924-dac5-4a03-bdf5-6dc86de9db83" providerId="ADAL" clId="{F05794B3-8530-495E-B340-3631215F230E}" dt="2023-04-24T23:04:02.898" v="19" actId="47"/>
        <pc:sldMkLst>
          <pc:docMk/>
          <pc:sldMk cId="3771576428" sldId="1152"/>
        </pc:sldMkLst>
      </pc:sldChg>
      <pc:sldChg chg="del">
        <pc:chgData name="Eric Couper" userId="0a40f924-dac5-4a03-bdf5-6dc86de9db83" providerId="ADAL" clId="{F05794B3-8530-495E-B340-3631215F230E}" dt="2023-04-24T23:04:02.898" v="19" actId="47"/>
        <pc:sldMkLst>
          <pc:docMk/>
          <pc:sldMk cId="2065747290" sldId="1153"/>
        </pc:sldMkLst>
      </pc:sldChg>
      <pc:sldChg chg="del">
        <pc:chgData name="Eric Couper" userId="0a40f924-dac5-4a03-bdf5-6dc86de9db83" providerId="ADAL" clId="{F05794B3-8530-495E-B340-3631215F230E}" dt="2023-04-24T23:04:02.898" v="19" actId="47"/>
        <pc:sldMkLst>
          <pc:docMk/>
          <pc:sldMk cId="4185141058" sldId="1154"/>
        </pc:sldMkLst>
      </pc:sldChg>
      <pc:sldChg chg="del">
        <pc:chgData name="Eric Couper" userId="0a40f924-dac5-4a03-bdf5-6dc86de9db83" providerId="ADAL" clId="{F05794B3-8530-495E-B340-3631215F230E}" dt="2023-04-24T23:04:02.898" v="19" actId="47"/>
        <pc:sldMkLst>
          <pc:docMk/>
          <pc:sldMk cId="1214618780" sldId="1160"/>
        </pc:sldMkLst>
      </pc:sldChg>
      <pc:sldChg chg="del">
        <pc:chgData name="Eric Couper" userId="0a40f924-dac5-4a03-bdf5-6dc86de9db83" providerId="ADAL" clId="{F05794B3-8530-495E-B340-3631215F230E}" dt="2023-04-24T23:04:02.898" v="19" actId="47"/>
        <pc:sldMkLst>
          <pc:docMk/>
          <pc:sldMk cId="31289379" sldId="1166"/>
        </pc:sldMkLst>
      </pc:sldChg>
      <pc:sldChg chg="del">
        <pc:chgData name="Eric Couper" userId="0a40f924-dac5-4a03-bdf5-6dc86de9db83" providerId="ADAL" clId="{F05794B3-8530-495E-B340-3631215F230E}" dt="2023-04-24T23:04:02.898" v="19" actId="47"/>
        <pc:sldMkLst>
          <pc:docMk/>
          <pc:sldMk cId="1971077292" sldId="1169"/>
        </pc:sldMkLst>
      </pc:sldChg>
      <pc:sldChg chg="del">
        <pc:chgData name="Eric Couper" userId="0a40f924-dac5-4a03-bdf5-6dc86de9db83" providerId="ADAL" clId="{F05794B3-8530-495E-B340-3631215F230E}" dt="2023-04-24T23:04:02.898" v="19" actId="47"/>
        <pc:sldMkLst>
          <pc:docMk/>
          <pc:sldMk cId="1475294741" sldId="1175"/>
        </pc:sldMkLst>
      </pc:sldChg>
      <pc:sldChg chg="del">
        <pc:chgData name="Eric Couper" userId="0a40f924-dac5-4a03-bdf5-6dc86de9db83" providerId="ADAL" clId="{F05794B3-8530-495E-B340-3631215F230E}" dt="2023-04-24T23:04:02.898" v="19" actId="47"/>
        <pc:sldMkLst>
          <pc:docMk/>
          <pc:sldMk cId="3896576185" sldId="1334"/>
        </pc:sldMkLst>
      </pc:sldChg>
      <pc:sldChg chg="del">
        <pc:chgData name="Eric Couper" userId="0a40f924-dac5-4a03-bdf5-6dc86de9db83" providerId="ADAL" clId="{F05794B3-8530-495E-B340-3631215F230E}" dt="2023-04-24T23:04:02.898" v="19" actId="47"/>
        <pc:sldMkLst>
          <pc:docMk/>
          <pc:sldMk cId="2964856146" sldId="1335"/>
        </pc:sldMkLst>
      </pc:sldChg>
      <pc:sldChg chg="del">
        <pc:chgData name="Eric Couper" userId="0a40f924-dac5-4a03-bdf5-6dc86de9db83" providerId="ADAL" clId="{F05794B3-8530-495E-B340-3631215F230E}" dt="2023-04-24T23:04:02.898" v="19" actId="47"/>
        <pc:sldMkLst>
          <pc:docMk/>
          <pc:sldMk cId="290563045" sldId="1337"/>
        </pc:sldMkLst>
      </pc:sldChg>
      <pc:sldChg chg="del">
        <pc:chgData name="Eric Couper" userId="0a40f924-dac5-4a03-bdf5-6dc86de9db83" providerId="ADAL" clId="{F05794B3-8530-495E-B340-3631215F230E}" dt="2023-04-24T23:04:02.898" v="19" actId="47"/>
        <pc:sldMkLst>
          <pc:docMk/>
          <pc:sldMk cId="2560053705" sldId="1341"/>
        </pc:sldMkLst>
      </pc:sldChg>
      <pc:sldChg chg="del">
        <pc:chgData name="Eric Couper" userId="0a40f924-dac5-4a03-bdf5-6dc86de9db83" providerId="ADAL" clId="{F05794B3-8530-495E-B340-3631215F230E}" dt="2023-04-24T23:04:02.898" v="19" actId="47"/>
        <pc:sldMkLst>
          <pc:docMk/>
          <pc:sldMk cId="4210265693" sldId="1345"/>
        </pc:sldMkLst>
      </pc:sldChg>
      <pc:sldChg chg="del">
        <pc:chgData name="Eric Couper" userId="0a40f924-dac5-4a03-bdf5-6dc86de9db83" providerId="ADAL" clId="{F05794B3-8530-495E-B340-3631215F230E}" dt="2023-04-24T23:04:02.898" v="19" actId="47"/>
        <pc:sldMkLst>
          <pc:docMk/>
          <pc:sldMk cId="3637746273" sldId="1347"/>
        </pc:sldMkLst>
      </pc:sldChg>
      <pc:sldChg chg="del">
        <pc:chgData name="Eric Couper" userId="0a40f924-dac5-4a03-bdf5-6dc86de9db83" providerId="ADAL" clId="{F05794B3-8530-495E-B340-3631215F230E}" dt="2023-04-24T23:04:02.898" v="19" actId="47"/>
        <pc:sldMkLst>
          <pc:docMk/>
          <pc:sldMk cId="2277328327" sldId="1348"/>
        </pc:sldMkLst>
      </pc:sldChg>
      <pc:sldChg chg="del">
        <pc:chgData name="Eric Couper" userId="0a40f924-dac5-4a03-bdf5-6dc86de9db83" providerId="ADAL" clId="{F05794B3-8530-495E-B340-3631215F230E}" dt="2023-04-24T23:04:02.898" v="19" actId="47"/>
        <pc:sldMkLst>
          <pc:docMk/>
          <pc:sldMk cId="4128233993" sldId="1349"/>
        </pc:sldMkLst>
      </pc:sldChg>
      <pc:sldChg chg="del">
        <pc:chgData name="Eric Couper" userId="0a40f924-dac5-4a03-bdf5-6dc86de9db83" providerId="ADAL" clId="{F05794B3-8530-495E-B340-3631215F230E}" dt="2023-04-24T23:04:02.898" v="19" actId="47"/>
        <pc:sldMkLst>
          <pc:docMk/>
          <pc:sldMk cId="490963748" sldId="1350"/>
        </pc:sldMkLst>
      </pc:sldChg>
      <pc:sldChg chg="del">
        <pc:chgData name="Eric Couper" userId="0a40f924-dac5-4a03-bdf5-6dc86de9db83" providerId="ADAL" clId="{F05794B3-8530-495E-B340-3631215F230E}" dt="2023-04-24T23:04:02.898" v="19" actId="47"/>
        <pc:sldMkLst>
          <pc:docMk/>
          <pc:sldMk cId="1791922263" sldId="1351"/>
        </pc:sldMkLst>
      </pc:sldChg>
      <pc:sldChg chg="del">
        <pc:chgData name="Eric Couper" userId="0a40f924-dac5-4a03-bdf5-6dc86de9db83" providerId="ADAL" clId="{F05794B3-8530-495E-B340-3631215F230E}" dt="2023-04-24T23:04:02.898" v="19" actId="47"/>
        <pc:sldMkLst>
          <pc:docMk/>
          <pc:sldMk cId="2238568571" sldId="1352"/>
        </pc:sldMkLst>
      </pc:sldChg>
      <pc:sldChg chg="del">
        <pc:chgData name="Eric Couper" userId="0a40f924-dac5-4a03-bdf5-6dc86de9db83" providerId="ADAL" clId="{F05794B3-8530-495E-B340-3631215F230E}" dt="2023-04-24T23:04:02.898" v="19" actId="47"/>
        <pc:sldMkLst>
          <pc:docMk/>
          <pc:sldMk cId="188971853" sldId="1353"/>
        </pc:sldMkLst>
      </pc:sldChg>
      <pc:sldChg chg="del">
        <pc:chgData name="Eric Couper" userId="0a40f924-dac5-4a03-bdf5-6dc86de9db83" providerId="ADAL" clId="{F05794B3-8530-495E-B340-3631215F230E}" dt="2023-04-24T23:04:02.898" v="19" actId="47"/>
        <pc:sldMkLst>
          <pc:docMk/>
          <pc:sldMk cId="805786079" sldId="1354"/>
        </pc:sldMkLst>
      </pc:sldChg>
      <pc:sldChg chg="del">
        <pc:chgData name="Eric Couper" userId="0a40f924-dac5-4a03-bdf5-6dc86de9db83" providerId="ADAL" clId="{F05794B3-8530-495E-B340-3631215F230E}" dt="2023-04-24T23:04:02.898" v="19" actId="47"/>
        <pc:sldMkLst>
          <pc:docMk/>
          <pc:sldMk cId="3299303823" sldId="1355"/>
        </pc:sldMkLst>
      </pc:sldChg>
      <pc:sldChg chg="del">
        <pc:chgData name="Eric Couper" userId="0a40f924-dac5-4a03-bdf5-6dc86de9db83" providerId="ADAL" clId="{F05794B3-8530-495E-B340-3631215F230E}" dt="2023-04-24T23:04:02.898" v="19" actId="47"/>
        <pc:sldMkLst>
          <pc:docMk/>
          <pc:sldMk cId="1741721715" sldId="1357"/>
        </pc:sldMkLst>
      </pc:sldChg>
      <pc:sldChg chg="del">
        <pc:chgData name="Eric Couper" userId="0a40f924-dac5-4a03-bdf5-6dc86de9db83" providerId="ADAL" clId="{F05794B3-8530-495E-B340-3631215F230E}" dt="2023-04-24T23:04:02.898" v="19" actId="47"/>
        <pc:sldMkLst>
          <pc:docMk/>
          <pc:sldMk cId="211994319" sldId="1358"/>
        </pc:sldMkLst>
      </pc:sldChg>
      <pc:sldChg chg="del">
        <pc:chgData name="Eric Couper" userId="0a40f924-dac5-4a03-bdf5-6dc86de9db83" providerId="ADAL" clId="{F05794B3-8530-495E-B340-3631215F230E}" dt="2023-04-24T23:04:02.898" v="19" actId="47"/>
        <pc:sldMkLst>
          <pc:docMk/>
          <pc:sldMk cId="2705675750" sldId="1359"/>
        </pc:sldMkLst>
      </pc:sldChg>
      <pc:sldChg chg="del">
        <pc:chgData name="Eric Couper" userId="0a40f924-dac5-4a03-bdf5-6dc86de9db83" providerId="ADAL" clId="{F05794B3-8530-495E-B340-3631215F230E}" dt="2023-04-24T23:04:02.898" v="19" actId="47"/>
        <pc:sldMkLst>
          <pc:docMk/>
          <pc:sldMk cId="3132069113" sldId="1361"/>
        </pc:sldMkLst>
      </pc:sldChg>
      <pc:sldChg chg="del">
        <pc:chgData name="Eric Couper" userId="0a40f924-dac5-4a03-bdf5-6dc86de9db83" providerId="ADAL" clId="{F05794B3-8530-495E-B340-3631215F230E}" dt="2023-04-24T23:04:02.898" v="19" actId="47"/>
        <pc:sldMkLst>
          <pc:docMk/>
          <pc:sldMk cId="3509722740" sldId="1362"/>
        </pc:sldMkLst>
      </pc:sldChg>
      <pc:sldChg chg="del">
        <pc:chgData name="Eric Couper" userId="0a40f924-dac5-4a03-bdf5-6dc86de9db83" providerId="ADAL" clId="{F05794B3-8530-495E-B340-3631215F230E}" dt="2023-04-24T23:04:02.898" v="19" actId="47"/>
        <pc:sldMkLst>
          <pc:docMk/>
          <pc:sldMk cId="408346169" sldId="1363"/>
        </pc:sldMkLst>
      </pc:sldChg>
      <pc:sldChg chg="del">
        <pc:chgData name="Eric Couper" userId="0a40f924-dac5-4a03-bdf5-6dc86de9db83" providerId="ADAL" clId="{F05794B3-8530-495E-B340-3631215F230E}" dt="2023-04-24T23:04:02.898" v="19" actId="47"/>
        <pc:sldMkLst>
          <pc:docMk/>
          <pc:sldMk cId="4174465140" sldId="1364"/>
        </pc:sldMkLst>
      </pc:sldChg>
      <pc:sldChg chg="del">
        <pc:chgData name="Eric Couper" userId="0a40f924-dac5-4a03-bdf5-6dc86de9db83" providerId="ADAL" clId="{F05794B3-8530-495E-B340-3631215F230E}" dt="2023-04-24T23:04:02.898" v="19" actId="47"/>
        <pc:sldMkLst>
          <pc:docMk/>
          <pc:sldMk cId="2560757668" sldId="1365"/>
        </pc:sldMkLst>
      </pc:sldChg>
      <pc:sldChg chg="del">
        <pc:chgData name="Eric Couper" userId="0a40f924-dac5-4a03-bdf5-6dc86de9db83" providerId="ADAL" clId="{F05794B3-8530-495E-B340-3631215F230E}" dt="2023-04-24T23:04:02.898" v="19" actId="47"/>
        <pc:sldMkLst>
          <pc:docMk/>
          <pc:sldMk cId="1782507863" sldId="1366"/>
        </pc:sldMkLst>
      </pc:sldChg>
      <pc:sldChg chg="del">
        <pc:chgData name="Eric Couper" userId="0a40f924-dac5-4a03-bdf5-6dc86de9db83" providerId="ADAL" clId="{F05794B3-8530-495E-B340-3631215F230E}" dt="2023-04-24T23:04:02.898" v="19" actId="47"/>
        <pc:sldMkLst>
          <pc:docMk/>
          <pc:sldMk cId="3473464964" sldId="1367"/>
        </pc:sldMkLst>
      </pc:sldChg>
      <pc:sldChg chg="del">
        <pc:chgData name="Eric Couper" userId="0a40f924-dac5-4a03-bdf5-6dc86de9db83" providerId="ADAL" clId="{F05794B3-8530-495E-B340-3631215F230E}" dt="2023-04-24T23:04:02.898" v="19" actId="47"/>
        <pc:sldMkLst>
          <pc:docMk/>
          <pc:sldMk cId="3924782323" sldId="1369"/>
        </pc:sldMkLst>
      </pc:sldChg>
      <pc:sldChg chg="del">
        <pc:chgData name="Eric Couper" userId="0a40f924-dac5-4a03-bdf5-6dc86de9db83" providerId="ADAL" clId="{F05794B3-8530-495E-B340-3631215F230E}" dt="2023-04-24T23:04:02.898" v="19" actId="47"/>
        <pc:sldMkLst>
          <pc:docMk/>
          <pc:sldMk cId="2966172301" sldId="1370"/>
        </pc:sldMkLst>
      </pc:sldChg>
      <pc:sldChg chg="del">
        <pc:chgData name="Eric Couper" userId="0a40f924-dac5-4a03-bdf5-6dc86de9db83" providerId="ADAL" clId="{F05794B3-8530-495E-B340-3631215F230E}" dt="2023-04-24T23:04:02.898" v="19" actId="47"/>
        <pc:sldMkLst>
          <pc:docMk/>
          <pc:sldMk cId="1798412871" sldId="1371"/>
        </pc:sldMkLst>
      </pc:sldChg>
      <pc:sldChg chg="del">
        <pc:chgData name="Eric Couper" userId="0a40f924-dac5-4a03-bdf5-6dc86de9db83" providerId="ADAL" clId="{F05794B3-8530-495E-B340-3631215F230E}" dt="2023-04-24T23:04:02.898" v="19" actId="47"/>
        <pc:sldMkLst>
          <pc:docMk/>
          <pc:sldMk cId="2447591628" sldId="1372"/>
        </pc:sldMkLst>
      </pc:sldChg>
      <pc:sldChg chg="del">
        <pc:chgData name="Eric Couper" userId="0a40f924-dac5-4a03-bdf5-6dc86de9db83" providerId="ADAL" clId="{F05794B3-8530-495E-B340-3631215F230E}" dt="2023-04-24T23:04:02.898" v="19" actId="47"/>
        <pc:sldMkLst>
          <pc:docMk/>
          <pc:sldMk cId="1243349271" sldId="1374"/>
        </pc:sldMkLst>
      </pc:sldChg>
      <pc:sldChg chg="del">
        <pc:chgData name="Eric Couper" userId="0a40f924-dac5-4a03-bdf5-6dc86de9db83" providerId="ADAL" clId="{F05794B3-8530-495E-B340-3631215F230E}" dt="2023-04-24T23:04:02.898" v="19" actId="47"/>
        <pc:sldMkLst>
          <pc:docMk/>
          <pc:sldMk cId="2074223216" sldId="1376"/>
        </pc:sldMkLst>
      </pc:sldChg>
      <pc:sldChg chg="del">
        <pc:chgData name="Eric Couper" userId="0a40f924-dac5-4a03-bdf5-6dc86de9db83" providerId="ADAL" clId="{F05794B3-8530-495E-B340-3631215F230E}" dt="2023-04-24T23:04:02.898" v="19" actId="47"/>
        <pc:sldMkLst>
          <pc:docMk/>
          <pc:sldMk cId="3395517893" sldId="1377"/>
        </pc:sldMkLst>
      </pc:sldChg>
      <pc:sldChg chg="del">
        <pc:chgData name="Eric Couper" userId="0a40f924-dac5-4a03-bdf5-6dc86de9db83" providerId="ADAL" clId="{F05794B3-8530-495E-B340-3631215F230E}" dt="2023-04-24T23:04:02.898" v="19" actId="47"/>
        <pc:sldMkLst>
          <pc:docMk/>
          <pc:sldMk cId="2284494484" sldId="1378"/>
        </pc:sldMkLst>
      </pc:sldChg>
      <pc:sldChg chg="del">
        <pc:chgData name="Eric Couper" userId="0a40f924-dac5-4a03-bdf5-6dc86de9db83" providerId="ADAL" clId="{F05794B3-8530-495E-B340-3631215F230E}" dt="2023-04-24T23:04:02.898" v="19" actId="47"/>
        <pc:sldMkLst>
          <pc:docMk/>
          <pc:sldMk cId="1114039423" sldId="1384"/>
        </pc:sldMkLst>
      </pc:sldChg>
      <pc:sldChg chg="del">
        <pc:chgData name="Eric Couper" userId="0a40f924-dac5-4a03-bdf5-6dc86de9db83" providerId="ADAL" clId="{F05794B3-8530-495E-B340-3631215F230E}" dt="2023-04-24T23:04:02.898" v="19" actId="47"/>
        <pc:sldMkLst>
          <pc:docMk/>
          <pc:sldMk cId="501031680" sldId="1385"/>
        </pc:sldMkLst>
      </pc:sldChg>
      <pc:sldChg chg="del">
        <pc:chgData name="Eric Couper" userId="0a40f924-dac5-4a03-bdf5-6dc86de9db83" providerId="ADAL" clId="{F05794B3-8530-495E-B340-3631215F230E}" dt="2023-04-24T23:04:02.898" v="19" actId="47"/>
        <pc:sldMkLst>
          <pc:docMk/>
          <pc:sldMk cId="3108247829" sldId="1386"/>
        </pc:sldMkLst>
      </pc:sldChg>
      <pc:sldChg chg="del">
        <pc:chgData name="Eric Couper" userId="0a40f924-dac5-4a03-bdf5-6dc86de9db83" providerId="ADAL" clId="{F05794B3-8530-495E-B340-3631215F230E}" dt="2023-04-24T23:04:02.898" v="19" actId="47"/>
        <pc:sldMkLst>
          <pc:docMk/>
          <pc:sldMk cId="1716515272" sldId="1388"/>
        </pc:sldMkLst>
      </pc:sldChg>
      <pc:sldChg chg="del">
        <pc:chgData name="Eric Couper" userId="0a40f924-dac5-4a03-bdf5-6dc86de9db83" providerId="ADAL" clId="{F05794B3-8530-495E-B340-3631215F230E}" dt="2023-04-24T23:04:02.898" v="19" actId="47"/>
        <pc:sldMkLst>
          <pc:docMk/>
          <pc:sldMk cId="1191690294" sldId="1389"/>
        </pc:sldMkLst>
      </pc:sldChg>
      <pc:sldChg chg="del">
        <pc:chgData name="Eric Couper" userId="0a40f924-dac5-4a03-bdf5-6dc86de9db83" providerId="ADAL" clId="{F05794B3-8530-495E-B340-3631215F230E}" dt="2023-04-24T23:04:02.898" v="19" actId="47"/>
        <pc:sldMkLst>
          <pc:docMk/>
          <pc:sldMk cId="2638891606" sldId="1390"/>
        </pc:sldMkLst>
      </pc:sldChg>
      <pc:sldChg chg="del">
        <pc:chgData name="Eric Couper" userId="0a40f924-dac5-4a03-bdf5-6dc86de9db83" providerId="ADAL" clId="{F05794B3-8530-495E-B340-3631215F230E}" dt="2023-04-24T23:04:02.898" v="19" actId="47"/>
        <pc:sldMkLst>
          <pc:docMk/>
          <pc:sldMk cId="2080444714" sldId="1391"/>
        </pc:sldMkLst>
      </pc:sldChg>
      <pc:sldChg chg="del">
        <pc:chgData name="Eric Couper" userId="0a40f924-dac5-4a03-bdf5-6dc86de9db83" providerId="ADAL" clId="{F05794B3-8530-495E-B340-3631215F230E}" dt="2023-04-24T23:04:02.898" v="19" actId="47"/>
        <pc:sldMkLst>
          <pc:docMk/>
          <pc:sldMk cId="35294120" sldId="1398"/>
        </pc:sldMkLst>
      </pc:sldChg>
      <pc:sldChg chg="del">
        <pc:chgData name="Eric Couper" userId="0a40f924-dac5-4a03-bdf5-6dc86de9db83" providerId="ADAL" clId="{F05794B3-8530-495E-B340-3631215F230E}" dt="2023-04-24T23:05:58.511" v="50" actId="47"/>
        <pc:sldMkLst>
          <pc:docMk/>
          <pc:sldMk cId="2620964" sldId="1400"/>
        </pc:sldMkLst>
      </pc:sldChg>
      <pc:sldChg chg="del">
        <pc:chgData name="Eric Couper" userId="0a40f924-dac5-4a03-bdf5-6dc86de9db83" providerId="ADAL" clId="{F05794B3-8530-495E-B340-3631215F230E}" dt="2023-04-24T23:05:58.511" v="50" actId="47"/>
        <pc:sldMkLst>
          <pc:docMk/>
          <pc:sldMk cId="4048933340" sldId="1403"/>
        </pc:sldMkLst>
      </pc:sldChg>
      <pc:sldChg chg="del">
        <pc:chgData name="Eric Couper" userId="0a40f924-dac5-4a03-bdf5-6dc86de9db83" providerId="ADAL" clId="{F05794B3-8530-495E-B340-3631215F230E}" dt="2023-04-24T23:04:02.898" v="19" actId="47"/>
        <pc:sldMkLst>
          <pc:docMk/>
          <pc:sldMk cId="4123106308" sldId="1404"/>
        </pc:sldMkLst>
      </pc:sldChg>
      <pc:sldChg chg="del">
        <pc:chgData name="Eric Couper" userId="0a40f924-dac5-4a03-bdf5-6dc86de9db83" providerId="ADAL" clId="{F05794B3-8530-495E-B340-3631215F230E}" dt="2023-04-24T23:04:02.898" v="19" actId="47"/>
        <pc:sldMkLst>
          <pc:docMk/>
          <pc:sldMk cId="3326784171" sldId="1406"/>
        </pc:sldMkLst>
      </pc:sldChg>
      <pc:sldChg chg="del">
        <pc:chgData name="Eric Couper" userId="0a40f924-dac5-4a03-bdf5-6dc86de9db83" providerId="ADAL" clId="{F05794B3-8530-495E-B340-3631215F230E}" dt="2023-04-24T23:05:58.511" v="50" actId="47"/>
        <pc:sldMkLst>
          <pc:docMk/>
          <pc:sldMk cId="794901453" sldId="1408"/>
        </pc:sldMkLst>
      </pc:sldChg>
      <pc:sldChg chg="addSp modSp mod ord">
        <pc:chgData name="Eric Couper" userId="0a40f924-dac5-4a03-bdf5-6dc86de9db83" providerId="ADAL" clId="{F05794B3-8530-495E-B340-3631215F230E}" dt="2023-04-25T14:49:10.220" v="5967"/>
        <pc:sldMkLst>
          <pc:docMk/>
          <pc:sldMk cId="681546755" sldId="1409"/>
        </pc:sldMkLst>
        <pc:spChg chg="mod">
          <ac:chgData name="Eric Couper" userId="0a40f924-dac5-4a03-bdf5-6dc86de9db83" providerId="ADAL" clId="{F05794B3-8530-495E-B340-3631215F230E}" dt="2023-04-25T14:03:13.832" v="4701" actId="20577"/>
          <ac:spMkLst>
            <pc:docMk/>
            <pc:sldMk cId="681546755" sldId="1409"/>
            <ac:spMk id="4" creationId="{54265F6D-8997-C329-1585-0C21BE51BE9A}"/>
          </ac:spMkLst>
        </pc:spChg>
        <pc:spChg chg="mod">
          <ac:chgData name="Eric Couper" userId="0a40f924-dac5-4a03-bdf5-6dc86de9db83" providerId="ADAL" clId="{F05794B3-8530-495E-B340-3631215F230E}" dt="2023-04-25T14:24:53.763" v="5379" actId="20577"/>
          <ac:spMkLst>
            <pc:docMk/>
            <pc:sldMk cId="681546755" sldId="1409"/>
            <ac:spMk id="11" creationId="{864BA956-1CA6-ED5B-5717-8B560AA619DB}"/>
          </ac:spMkLst>
        </pc:spChg>
        <pc:picChg chg="add mod">
          <ac:chgData name="Eric Couper" userId="0a40f924-dac5-4a03-bdf5-6dc86de9db83" providerId="ADAL" clId="{F05794B3-8530-495E-B340-3631215F230E}" dt="2023-04-25T14:49:10.220" v="5967"/>
          <ac:picMkLst>
            <pc:docMk/>
            <pc:sldMk cId="681546755" sldId="1409"/>
            <ac:picMk id="5" creationId="{F77CF427-2D99-53BE-3154-85F4A5D3A94C}"/>
          </ac:picMkLst>
        </pc:picChg>
      </pc:sldChg>
      <pc:sldChg chg="del">
        <pc:chgData name="Eric Couper" userId="0a40f924-dac5-4a03-bdf5-6dc86de9db83" providerId="ADAL" clId="{F05794B3-8530-495E-B340-3631215F230E}" dt="2023-04-24T23:05:58.511" v="50" actId="47"/>
        <pc:sldMkLst>
          <pc:docMk/>
          <pc:sldMk cId="3214487638" sldId="1410"/>
        </pc:sldMkLst>
      </pc:sldChg>
      <pc:sldChg chg="del">
        <pc:chgData name="Eric Couper" userId="0a40f924-dac5-4a03-bdf5-6dc86de9db83" providerId="ADAL" clId="{F05794B3-8530-495E-B340-3631215F230E}" dt="2023-04-24T23:05:58.511" v="50" actId="47"/>
        <pc:sldMkLst>
          <pc:docMk/>
          <pc:sldMk cId="476162886" sldId="1414"/>
        </pc:sldMkLst>
      </pc:sldChg>
      <pc:sldChg chg="del">
        <pc:chgData name="Eric Couper" userId="0a40f924-dac5-4a03-bdf5-6dc86de9db83" providerId="ADAL" clId="{F05794B3-8530-495E-B340-3631215F230E}" dt="2023-04-24T23:05:58.511" v="50" actId="47"/>
        <pc:sldMkLst>
          <pc:docMk/>
          <pc:sldMk cId="2943045598" sldId="1415"/>
        </pc:sldMkLst>
      </pc:sldChg>
      <pc:sldChg chg="del">
        <pc:chgData name="Eric Couper" userId="0a40f924-dac5-4a03-bdf5-6dc86de9db83" providerId="ADAL" clId="{F05794B3-8530-495E-B340-3631215F230E}" dt="2023-04-24T23:05:58.511" v="50" actId="47"/>
        <pc:sldMkLst>
          <pc:docMk/>
          <pc:sldMk cId="1281671145" sldId="1416"/>
        </pc:sldMkLst>
      </pc:sldChg>
      <pc:sldChg chg="del">
        <pc:chgData name="Eric Couper" userId="0a40f924-dac5-4a03-bdf5-6dc86de9db83" providerId="ADAL" clId="{F05794B3-8530-495E-B340-3631215F230E}" dt="2023-04-24T23:04:02.898" v="19" actId="47"/>
        <pc:sldMkLst>
          <pc:docMk/>
          <pc:sldMk cId="2724164557" sldId="1420"/>
        </pc:sldMkLst>
      </pc:sldChg>
      <pc:sldChg chg="del">
        <pc:chgData name="Eric Couper" userId="0a40f924-dac5-4a03-bdf5-6dc86de9db83" providerId="ADAL" clId="{F05794B3-8530-495E-B340-3631215F230E}" dt="2023-04-24T23:04:02.898" v="19" actId="47"/>
        <pc:sldMkLst>
          <pc:docMk/>
          <pc:sldMk cId="2682355240" sldId="1421"/>
        </pc:sldMkLst>
      </pc:sldChg>
      <pc:sldChg chg="del">
        <pc:chgData name="Eric Couper" userId="0a40f924-dac5-4a03-bdf5-6dc86de9db83" providerId="ADAL" clId="{F05794B3-8530-495E-B340-3631215F230E}" dt="2023-04-24T23:05:58.511" v="50" actId="47"/>
        <pc:sldMkLst>
          <pc:docMk/>
          <pc:sldMk cId="545200665" sldId="1423"/>
        </pc:sldMkLst>
      </pc:sldChg>
      <pc:sldChg chg="del">
        <pc:chgData name="Eric Couper" userId="0a40f924-dac5-4a03-bdf5-6dc86de9db83" providerId="ADAL" clId="{F05794B3-8530-495E-B340-3631215F230E}" dt="2023-04-24T23:05:58.511" v="50" actId="47"/>
        <pc:sldMkLst>
          <pc:docMk/>
          <pc:sldMk cId="3325963575" sldId="1427"/>
        </pc:sldMkLst>
      </pc:sldChg>
      <pc:sldChg chg="del">
        <pc:chgData name="Eric Couper" userId="0a40f924-dac5-4a03-bdf5-6dc86de9db83" providerId="ADAL" clId="{F05794B3-8530-495E-B340-3631215F230E}" dt="2023-04-24T23:04:02.898" v="19" actId="47"/>
        <pc:sldMkLst>
          <pc:docMk/>
          <pc:sldMk cId="4169823924" sldId="1428"/>
        </pc:sldMkLst>
      </pc:sldChg>
      <pc:sldChg chg="del">
        <pc:chgData name="Eric Couper" userId="0a40f924-dac5-4a03-bdf5-6dc86de9db83" providerId="ADAL" clId="{F05794B3-8530-495E-B340-3631215F230E}" dt="2023-04-24T23:05:58.511" v="50" actId="47"/>
        <pc:sldMkLst>
          <pc:docMk/>
          <pc:sldMk cId="735963419" sldId="1431"/>
        </pc:sldMkLst>
      </pc:sldChg>
      <pc:sldChg chg="del">
        <pc:chgData name="Eric Couper" userId="0a40f924-dac5-4a03-bdf5-6dc86de9db83" providerId="ADAL" clId="{F05794B3-8530-495E-B340-3631215F230E}" dt="2023-04-24T23:05:58.511" v="50" actId="47"/>
        <pc:sldMkLst>
          <pc:docMk/>
          <pc:sldMk cId="1854187386" sldId="1432"/>
        </pc:sldMkLst>
      </pc:sldChg>
      <pc:sldChg chg="addSp modSp mod ord">
        <pc:chgData name="Eric Couper" userId="0a40f924-dac5-4a03-bdf5-6dc86de9db83" providerId="ADAL" clId="{F05794B3-8530-495E-B340-3631215F230E}" dt="2023-04-25T14:53:22.609" v="6083"/>
        <pc:sldMkLst>
          <pc:docMk/>
          <pc:sldMk cId="94991193" sldId="1433"/>
        </pc:sldMkLst>
        <pc:spChg chg="mod">
          <ac:chgData name="Eric Couper" userId="0a40f924-dac5-4a03-bdf5-6dc86de9db83" providerId="ADAL" clId="{F05794B3-8530-495E-B340-3631215F230E}" dt="2023-04-25T14:01:16.820" v="4695" actId="1036"/>
          <ac:spMkLst>
            <pc:docMk/>
            <pc:sldMk cId="94991193" sldId="1433"/>
            <ac:spMk id="87" creationId="{E85F1C17-BB2B-FB6A-F6B9-34850EB279A3}"/>
          </ac:spMkLst>
        </pc:spChg>
        <pc:spChg chg="mod">
          <ac:chgData name="Eric Couper" userId="0a40f924-dac5-4a03-bdf5-6dc86de9db83" providerId="ADAL" clId="{F05794B3-8530-495E-B340-3631215F230E}" dt="2023-04-25T13:59:09.631" v="4570" actId="20577"/>
          <ac:spMkLst>
            <pc:docMk/>
            <pc:sldMk cId="94991193" sldId="1433"/>
            <ac:spMk id="136" creationId="{DAE85F98-D863-461C-A83C-6A1DF109B755}"/>
          </ac:spMkLst>
        </pc:spChg>
        <pc:graphicFrameChg chg="mod modGraphic">
          <ac:chgData name="Eric Couper" userId="0a40f924-dac5-4a03-bdf5-6dc86de9db83" providerId="ADAL" clId="{F05794B3-8530-495E-B340-3631215F230E}" dt="2023-04-25T14:01:00.767" v="4667" actId="20577"/>
          <ac:graphicFrameMkLst>
            <pc:docMk/>
            <pc:sldMk cId="94991193" sldId="1433"/>
            <ac:graphicFrameMk id="17" creationId="{05C6A26C-7651-4D6A-B752-ABF303148B26}"/>
          </ac:graphicFrameMkLst>
        </pc:graphicFrameChg>
        <pc:picChg chg="add mod">
          <ac:chgData name="Eric Couper" userId="0a40f924-dac5-4a03-bdf5-6dc86de9db83" providerId="ADAL" clId="{F05794B3-8530-495E-B340-3631215F230E}" dt="2023-04-25T14:49:07.859" v="5966"/>
          <ac:picMkLst>
            <pc:docMk/>
            <pc:sldMk cId="94991193" sldId="1433"/>
            <ac:picMk id="4" creationId="{9627DD96-1533-BBC7-F0FD-6BC270B3FC51}"/>
          </ac:picMkLst>
        </pc:picChg>
      </pc:sldChg>
      <pc:sldChg chg="del">
        <pc:chgData name="Eric Couper" userId="0a40f924-dac5-4a03-bdf5-6dc86de9db83" providerId="ADAL" clId="{F05794B3-8530-495E-B340-3631215F230E}" dt="2023-04-24T23:05:58.511" v="50" actId="47"/>
        <pc:sldMkLst>
          <pc:docMk/>
          <pc:sldMk cId="4272842203" sldId="1434"/>
        </pc:sldMkLst>
      </pc:sldChg>
      <pc:sldChg chg="del">
        <pc:chgData name="Eric Couper" userId="0a40f924-dac5-4a03-bdf5-6dc86de9db83" providerId="ADAL" clId="{F05794B3-8530-495E-B340-3631215F230E}" dt="2023-04-24T23:04:02.898" v="19" actId="47"/>
        <pc:sldMkLst>
          <pc:docMk/>
          <pc:sldMk cId="3941054513" sldId="1435"/>
        </pc:sldMkLst>
      </pc:sldChg>
      <pc:sldChg chg="del">
        <pc:chgData name="Eric Couper" userId="0a40f924-dac5-4a03-bdf5-6dc86de9db83" providerId="ADAL" clId="{F05794B3-8530-495E-B340-3631215F230E}" dt="2023-04-24T23:04:02.898" v="19" actId="47"/>
        <pc:sldMkLst>
          <pc:docMk/>
          <pc:sldMk cId="1797242462" sldId="1436"/>
        </pc:sldMkLst>
      </pc:sldChg>
      <pc:sldChg chg="del">
        <pc:chgData name="Eric Couper" userId="0a40f924-dac5-4a03-bdf5-6dc86de9db83" providerId="ADAL" clId="{F05794B3-8530-495E-B340-3631215F230E}" dt="2023-04-24T23:05:58.511" v="50" actId="47"/>
        <pc:sldMkLst>
          <pc:docMk/>
          <pc:sldMk cId="3490421186" sldId="1437"/>
        </pc:sldMkLst>
      </pc:sldChg>
      <pc:sldChg chg="del ord">
        <pc:chgData name="Eric Couper" userId="0a40f924-dac5-4a03-bdf5-6dc86de9db83" providerId="ADAL" clId="{F05794B3-8530-495E-B340-3631215F230E}" dt="2023-04-25T13:57:51.489" v="4474" actId="47"/>
        <pc:sldMkLst>
          <pc:docMk/>
          <pc:sldMk cId="2034041961" sldId="1439"/>
        </pc:sldMkLst>
      </pc:sldChg>
      <pc:sldChg chg="modSp mod ord modNotesTx">
        <pc:chgData name="Eric Couper" userId="0a40f924-dac5-4a03-bdf5-6dc86de9db83" providerId="ADAL" clId="{F05794B3-8530-495E-B340-3631215F230E}" dt="2023-04-25T14:15:21.358" v="5099" actId="20577"/>
        <pc:sldMkLst>
          <pc:docMk/>
          <pc:sldMk cId="2507455180" sldId="1440"/>
        </pc:sldMkLst>
        <pc:graphicFrameChg chg="mod modGraphic">
          <ac:chgData name="Eric Couper" userId="0a40f924-dac5-4a03-bdf5-6dc86de9db83" providerId="ADAL" clId="{F05794B3-8530-495E-B340-3631215F230E}" dt="2023-04-25T14:04:19.754" v="4833"/>
          <ac:graphicFrameMkLst>
            <pc:docMk/>
            <pc:sldMk cId="2507455180" sldId="1440"/>
            <ac:graphicFrameMk id="3" creationId="{D289AF01-B986-03A6-4C84-56B72E232AC7}"/>
          </ac:graphicFrameMkLst>
        </pc:graphicFrameChg>
      </pc:sldChg>
      <pc:sldChg chg="del">
        <pc:chgData name="Eric Couper" userId="0a40f924-dac5-4a03-bdf5-6dc86de9db83" providerId="ADAL" clId="{F05794B3-8530-495E-B340-3631215F230E}" dt="2023-04-24T23:05:58.511" v="50" actId="47"/>
        <pc:sldMkLst>
          <pc:docMk/>
          <pc:sldMk cId="2997119819" sldId="1441"/>
        </pc:sldMkLst>
      </pc:sldChg>
      <pc:sldChg chg="del">
        <pc:chgData name="Eric Couper" userId="0a40f924-dac5-4a03-bdf5-6dc86de9db83" providerId="ADAL" clId="{F05794B3-8530-495E-B340-3631215F230E}" dt="2023-04-24T23:04:02.898" v="19" actId="47"/>
        <pc:sldMkLst>
          <pc:docMk/>
          <pc:sldMk cId="2354066297" sldId="1445"/>
        </pc:sldMkLst>
      </pc:sldChg>
      <pc:sldChg chg="del">
        <pc:chgData name="Eric Couper" userId="0a40f924-dac5-4a03-bdf5-6dc86de9db83" providerId="ADAL" clId="{F05794B3-8530-495E-B340-3631215F230E}" dt="2023-04-24T23:04:02.898" v="19" actId="47"/>
        <pc:sldMkLst>
          <pc:docMk/>
          <pc:sldMk cId="3248994578" sldId="1446"/>
        </pc:sldMkLst>
      </pc:sldChg>
      <pc:sldChg chg="del">
        <pc:chgData name="Eric Couper" userId="0a40f924-dac5-4a03-bdf5-6dc86de9db83" providerId="ADAL" clId="{F05794B3-8530-495E-B340-3631215F230E}" dt="2023-04-24T23:04:02.898" v="19" actId="47"/>
        <pc:sldMkLst>
          <pc:docMk/>
          <pc:sldMk cId="3597774916" sldId="1448"/>
        </pc:sldMkLst>
      </pc:sldChg>
      <pc:sldChg chg="del">
        <pc:chgData name="Eric Couper" userId="0a40f924-dac5-4a03-bdf5-6dc86de9db83" providerId="ADAL" clId="{F05794B3-8530-495E-B340-3631215F230E}" dt="2023-04-24T23:04:02.898" v="19" actId="47"/>
        <pc:sldMkLst>
          <pc:docMk/>
          <pc:sldMk cId="854255413" sldId="1450"/>
        </pc:sldMkLst>
      </pc:sldChg>
      <pc:sldChg chg="addSp delSp modSp mod ord modNotesTx">
        <pc:chgData name="Eric Couper" userId="0a40f924-dac5-4a03-bdf5-6dc86de9db83" providerId="ADAL" clId="{F05794B3-8530-495E-B340-3631215F230E}" dt="2023-04-25T14:52:07.577" v="6060" actId="20577"/>
        <pc:sldMkLst>
          <pc:docMk/>
          <pc:sldMk cId="4035229086" sldId="1451"/>
        </pc:sldMkLst>
        <pc:spChg chg="del">
          <ac:chgData name="Eric Couper" userId="0a40f924-dac5-4a03-bdf5-6dc86de9db83" providerId="ADAL" clId="{F05794B3-8530-495E-B340-3631215F230E}" dt="2023-04-25T13:42:26.137" v="2333" actId="478"/>
          <ac:spMkLst>
            <pc:docMk/>
            <pc:sldMk cId="4035229086" sldId="1451"/>
            <ac:spMk id="3" creationId="{424B1F0C-F098-546E-ACC8-47432D63489F}"/>
          </ac:spMkLst>
        </pc:spChg>
        <pc:spChg chg="add mod">
          <ac:chgData name="Eric Couper" userId="0a40f924-dac5-4a03-bdf5-6dc86de9db83" providerId="ADAL" clId="{F05794B3-8530-495E-B340-3631215F230E}" dt="2023-04-25T13:41:47.309" v="2326" actId="255"/>
          <ac:spMkLst>
            <pc:docMk/>
            <pc:sldMk cId="4035229086" sldId="1451"/>
            <ac:spMk id="7" creationId="{82C88077-CC8E-C009-A722-A5AC88F7B34A}"/>
          </ac:spMkLst>
        </pc:spChg>
        <pc:spChg chg="add mod">
          <ac:chgData name="Eric Couper" userId="0a40f924-dac5-4a03-bdf5-6dc86de9db83" providerId="ADAL" clId="{F05794B3-8530-495E-B340-3631215F230E}" dt="2023-04-25T13:41:43.908" v="2325" actId="255"/>
          <ac:spMkLst>
            <pc:docMk/>
            <pc:sldMk cId="4035229086" sldId="1451"/>
            <ac:spMk id="8" creationId="{293B8F7C-046C-330F-B9DF-E0B0CAE16578}"/>
          </ac:spMkLst>
        </pc:spChg>
        <pc:spChg chg="add mod">
          <ac:chgData name="Eric Couper" userId="0a40f924-dac5-4a03-bdf5-6dc86de9db83" providerId="ADAL" clId="{F05794B3-8530-495E-B340-3631215F230E}" dt="2023-04-25T13:41:39.143" v="2324" actId="255"/>
          <ac:spMkLst>
            <pc:docMk/>
            <pc:sldMk cId="4035229086" sldId="1451"/>
            <ac:spMk id="10" creationId="{B2841EFC-D32A-B0C0-2A03-C060D732A176}"/>
          </ac:spMkLst>
        </pc:spChg>
        <pc:spChg chg="del">
          <ac:chgData name="Eric Couper" userId="0a40f924-dac5-4a03-bdf5-6dc86de9db83" providerId="ADAL" clId="{F05794B3-8530-495E-B340-3631215F230E}" dt="2023-04-24T23:40:04.404" v="1862" actId="478"/>
          <ac:spMkLst>
            <pc:docMk/>
            <pc:sldMk cId="4035229086" sldId="1451"/>
            <ac:spMk id="11" creationId="{1F20EC26-F7CE-6215-53DD-BAF6FAB34CD6}"/>
          </ac:spMkLst>
        </pc:spChg>
        <pc:spChg chg="add mod">
          <ac:chgData name="Eric Couper" userId="0a40f924-dac5-4a03-bdf5-6dc86de9db83" providerId="ADAL" clId="{F05794B3-8530-495E-B340-3631215F230E}" dt="2023-04-25T13:43:24.454" v="2393" actId="20577"/>
          <ac:spMkLst>
            <pc:docMk/>
            <pc:sldMk cId="4035229086" sldId="1451"/>
            <ac:spMk id="11" creationId="{676A9475-C3B5-8575-7FA2-34867615C6B5}"/>
          </ac:spMkLst>
        </pc:spChg>
        <pc:spChg chg="del">
          <ac:chgData name="Eric Couper" userId="0a40f924-dac5-4a03-bdf5-6dc86de9db83" providerId="ADAL" clId="{F05794B3-8530-495E-B340-3631215F230E}" dt="2023-04-24T23:40:19.561" v="1863" actId="478"/>
          <ac:spMkLst>
            <pc:docMk/>
            <pc:sldMk cId="4035229086" sldId="1451"/>
            <ac:spMk id="12" creationId="{A8A8C73F-88B1-6913-7774-E5E9E25CA52F}"/>
          </ac:spMkLst>
        </pc:spChg>
        <pc:spChg chg="add mod">
          <ac:chgData name="Eric Couper" userId="0a40f924-dac5-4a03-bdf5-6dc86de9db83" providerId="ADAL" clId="{F05794B3-8530-495E-B340-3631215F230E}" dt="2023-04-25T13:43:14.755" v="2381" actId="6549"/>
          <ac:spMkLst>
            <pc:docMk/>
            <pc:sldMk cId="4035229086" sldId="1451"/>
            <ac:spMk id="12" creationId="{CB3ABC90-6DA9-908D-FABB-B2E1742EE519}"/>
          </ac:spMkLst>
        </pc:spChg>
        <pc:spChg chg="del">
          <ac:chgData name="Eric Couper" userId="0a40f924-dac5-4a03-bdf5-6dc86de9db83" providerId="ADAL" clId="{F05794B3-8530-495E-B340-3631215F230E}" dt="2023-04-25T13:42:26.137" v="2333" actId="478"/>
          <ac:spMkLst>
            <pc:docMk/>
            <pc:sldMk cId="4035229086" sldId="1451"/>
            <ac:spMk id="13" creationId="{FE9B12E3-F0BE-5B5B-0A13-C47548680A29}"/>
          </ac:spMkLst>
        </pc:spChg>
        <pc:spChg chg="add mod">
          <ac:chgData name="Eric Couper" userId="0a40f924-dac5-4a03-bdf5-6dc86de9db83" providerId="ADAL" clId="{F05794B3-8530-495E-B340-3631215F230E}" dt="2023-04-25T13:41:35.325" v="2323" actId="255"/>
          <ac:spMkLst>
            <pc:docMk/>
            <pc:sldMk cId="4035229086" sldId="1451"/>
            <ac:spMk id="14" creationId="{02C1B4CC-A8DF-94FF-BDE7-5A917AE623D6}"/>
          </ac:spMkLst>
        </pc:spChg>
        <pc:spChg chg="del">
          <ac:chgData name="Eric Couper" userId="0a40f924-dac5-4a03-bdf5-6dc86de9db83" providerId="ADAL" clId="{F05794B3-8530-495E-B340-3631215F230E}" dt="2023-04-24T23:40:04.404" v="1862" actId="478"/>
          <ac:spMkLst>
            <pc:docMk/>
            <pc:sldMk cId="4035229086" sldId="1451"/>
            <ac:spMk id="15" creationId="{3220B5FE-ECC8-7A6A-92F0-6397794E3973}"/>
          </ac:spMkLst>
        </pc:spChg>
        <pc:spChg chg="add mod">
          <ac:chgData name="Eric Couper" userId="0a40f924-dac5-4a03-bdf5-6dc86de9db83" providerId="ADAL" clId="{F05794B3-8530-495E-B340-3631215F230E}" dt="2023-04-25T13:43:17.792" v="2382" actId="20577"/>
          <ac:spMkLst>
            <pc:docMk/>
            <pc:sldMk cId="4035229086" sldId="1451"/>
            <ac:spMk id="15" creationId="{643F0885-1112-D059-6699-64D3BDE1CB77}"/>
          </ac:spMkLst>
        </pc:spChg>
        <pc:spChg chg="add mod">
          <ac:chgData name="Eric Couper" userId="0a40f924-dac5-4a03-bdf5-6dc86de9db83" providerId="ADAL" clId="{F05794B3-8530-495E-B340-3631215F230E}" dt="2023-04-25T13:43:29.031" v="2394" actId="6549"/>
          <ac:spMkLst>
            <pc:docMk/>
            <pc:sldMk cId="4035229086" sldId="1451"/>
            <ac:spMk id="16" creationId="{8AA9718E-9E88-0F63-9F24-55510C2E4B80}"/>
          </ac:spMkLst>
        </pc:spChg>
        <pc:spChg chg="del">
          <ac:chgData name="Eric Couper" userId="0a40f924-dac5-4a03-bdf5-6dc86de9db83" providerId="ADAL" clId="{F05794B3-8530-495E-B340-3631215F230E}" dt="2023-04-24T23:40:19.561" v="1863" actId="478"/>
          <ac:spMkLst>
            <pc:docMk/>
            <pc:sldMk cId="4035229086" sldId="1451"/>
            <ac:spMk id="16" creationId="{91117E2B-2B11-B145-2019-A561FE4B0FCE}"/>
          </ac:spMkLst>
        </pc:spChg>
        <pc:spChg chg="del">
          <ac:chgData name="Eric Couper" userId="0a40f924-dac5-4a03-bdf5-6dc86de9db83" providerId="ADAL" clId="{F05794B3-8530-495E-B340-3631215F230E}" dt="2023-04-25T13:42:26.137" v="2333" actId="478"/>
          <ac:spMkLst>
            <pc:docMk/>
            <pc:sldMk cId="4035229086" sldId="1451"/>
            <ac:spMk id="17" creationId="{79844B4B-E946-EC4E-16EB-8D3083B1E74A}"/>
          </ac:spMkLst>
        </pc:spChg>
        <pc:spChg chg="add mod">
          <ac:chgData name="Eric Couper" userId="0a40f924-dac5-4a03-bdf5-6dc86de9db83" providerId="ADAL" clId="{F05794B3-8530-495E-B340-3631215F230E}" dt="2023-04-25T13:41:32.305" v="2322" actId="255"/>
          <ac:spMkLst>
            <pc:docMk/>
            <pc:sldMk cId="4035229086" sldId="1451"/>
            <ac:spMk id="18" creationId="{536B3852-D025-441F-922A-E1EF1DF8DD9B}"/>
          </ac:spMkLst>
        </pc:spChg>
        <pc:spChg chg="del">
          <ac:chgData name="Eric Couper" userId="0a40f924-dac5-4a03-bdf5-6dc86de9db83" providerId="ADAL" clId="{F05794B3-8530-495E-B340-3631215F230E}" dt="2023-04-24T23:40:04.404" v="1862" actId="478"/>
          <ac:spMkLst>
            <pc:docMk/>
            <pc:sldMk cId="4035229086" sldId="1451"/>
            <ac:spMk id="19" creationId="{45BC005A-BB27-AAD0-A3A8-676D5D3A986B}"/>
          </ac:spMkLst>
        </pc:spChg>
        <pc:spChg chg="add mod">
          <ac:chgData name="Eric Couper" userId="0a40f924-dac5-4a03-bdf5-6dc86de9db83" providerId="ADAL" clId="{F05794B3-8530-495E-B340-3631215F230E}" dt="2023-04-25T13:42:52.883" v="2345" actId="20577"/>
          <ac:spMkLst>
            <pc:docMk/>
            <pc:sldMk cId="4035229086" sldId="1451"/>
            <ac:spMk id="19" creationId="{DB19A437-FBFD-5929-113A-C5FA04B6C935}"/>
          </ac:spMkLst>
        </pc:spChg>
        <pc:spChg chg="del">
          <ac:chgData name="Eric Couper" userId="0a40f924-dac5-4a03-bdf5-6dc86de9db83" providerId="ADAL" clId="{F05794B3-8530-495E-B340-3631215F230E}" dt="2023-04-24T23:40:19.561" v="1863" actId="478"/>
          <ac:spMkLst>
            <pc:docMk/>
            <pc:sldMk cId="4035229086" sldId="1451"/>
            <ac:spMk id="20" creationId="{3BF17729-9012-EF57-EE9A-EB9F53972D8B}"/>
          </ac:spMkLst>
        </pc:spChg>
        <pc:spChg chg="add mod">
          <ac:chgData name="Eric Couper" userId="0a40f924-dac5-4a03-bdf5-6dc86de9db83" providerId="ADAL" clId="{F05794B3-8530-495E-B340-3631215F230E}" dt="2023-04-25T14:51:16.812" v="6016" actId="20577"/>
          <ac:spMkLst>
            <pc:docMk/>
            <pc:sldMk cId="4035229086" sldId="1451"/>
            <ac:spMk id="20" creationId="{484984E1-48F9-76C5-1591-319AC2680A2F}"/>
          </ac:spMkLst>
        </pc:spChg>
        <pc:spChg chg="del">
          <ac:chgData name="Eric Couper" userId="0a40f924-dac5-4a03-bdf5-6dc86de9db83" providerId="ADAL" clId="{F05794B3-8530-495E-B340-3631215F230E}" dt="2023-04-25T13:42:26.137" v="2333" actId="478"/>
          <ac:spMkLst>
            <pc:docMk/>
            <pc:sldMk cId="4035229086" sldId="1451"/>
            <ac:spMk id="21" creationId="{8D46EC32-62DA-0907-30CC-92ECBB4ACB15}"/>
          </ac:spMkLst>
        </pc:spChg>
        <pc:spChg chg="add mod">
          <ac:chgData name="Eric Couper" userId="0a40f924-dac5-4a03-bdf5-6dc86de9db83" providerId="ADAL" clId="{F05794B3-8530-495E-B340-3631215F230E}" dt="2023-04-25T14:51:14.238" v="6012" actId="20577"/>
          <ac:spMkLst>
            <pc:docMk/>
            <pc:sldMk cId="4035229086" sldId="1451"/>
            <ac:spMk id="22" creationId="{980FCCF5-BD9B-A413-FFB4-AC325BE6EB3D}"/>
          </ac:spMkLst>
        </pc:spChg>
        <pc:spChg chg="add mod">
          <ac:chgData name="Eric Couper" userId="0a40f924-dac5-4a03-bdf5-6dc86de9db83" providerId="ADAL" clId="{F05794B3-8530-495E-B340-3631215F230E}" dt="2023-04-25T14:51:20.997" v="6022" actId="20577"/>
          <ac:spMkLst>
            <pc:docMk/>
            <pc:sldMk cId="4035229086" sldId="1451"/>
            <ac:spMk id="23" creationId="{A0F56E02-1165-F275-6ACD-7076932ED4D1}"/>
          </ac:spMkLst>
        </pc:spChg>
        <pc:spChg chg="del">
          <ac:chgData name="Eric Couper" userId="0a40f924-dac5-4a03-bdf5-6dc86de9db83" providerId="ADAL" clId="{F05794B3-8530-495E-B340-3631215F230E}" dt="2023-04-24T23:40:04.404" v="1862" actId="478"/>
          <ac:spMkLst>
            <pc:docMk/>
            <pc:sldMk cId="4035229086" sldId="1451"/>
            <ac:spMk id="23" creationId="{CA39DF76-ACA1-DAC3-FACE-16205815063D}"/>
          </ac:spMkLst>
        </pc:spChg>
        <pc:spChg chg="del">
          <ac:chgData name="Eric Couper" userId="0a40f924-dac5-4a03-bdf5-6dc86de9db83" providerId="ADAL" clId="{F05794B3-8530-495E-B340-3631215F230E}" dt="2023-04-24T23:40:19.561" v="1863" actId="478"/>
          <ac:spMkLst>
            <pc:docMk/>
            <pc:sldMk cId="4035229086" sldId="1451"/>
            <ac:spMk id="24" creationId="{2C3A833D-463A-0761-03F2-2CD0BCBC8A2F}"/>
          </ac:spMkLst>
        </pc:spChg>
        <pc:spChg chg="add mod">
          <ac:chgData name="Eric Couper" userId="0a40f924-dac5-4a03-bdf5-6dc86de9db83" providerId="ADAL" clId="{F05794B3-8530-495E-B340-3631215F230E}" dt="2023-04-25T14:51:23.178" v="6026" actId="20577"/>
          <ac:spMkLst>
            <pc:docMk/>
            <pc:sldMk cId="4035229086" sldId="1451"/>
            <ac:spMk id="24" creationId="{65144D34-B40E-BF2F-98DA-5EC851FECF9C}"/>
          </ac:spMkLst>
        </pc:spChg>
        <pc:spChg chg="del">
          <ac:chgData name="Eric Couper" userId="0a40f924-dac5-4a03-bdf5-6dc86de9db83" providerId="ADAL" clId="{F05794B3-8530-495E-B340-3631215F230E}" dt="2023-04-25T13:42:26.137" v="2333" actId="478"/>
          <ac:spMkLst>
            <pc:docMk/>
            <pc:sldMk cId="4035229086" sldId="1451"/>
            <ac:spMk id="25" creationId="{B7235058-8462-548E-F4E6-FD37677E0623}"/>
          </ac:spMkLst>
        </pc:spChg>
        <pc:spChg chg="add mod">
          <ac:chgData name="Eric Couper" userId="0a40f924-dac5-4a03-bdf5-6dc86de9db83" providerId="ADAL" clId="{F05794B3-8530-495E-B340-3631215F230E}" dt="2023-04-25T14:51:11.115" v="6006" actId="20577"/>
          <ac:spMkLst>
            <pc:docMk/>
            <pc:sldMk cId="4035229086" sldId="1451"/>
            <ac:spMk id="26" creationId="{80D634FF-A438-51C8-11B2-3F0889D9E858}"/>
          </ac:spMkLst>
        </pc:spChg>
        <pc:spChg chg="add mod">
          <ac:chgData name="Eric Couper" userId="0a40f924-dac5-4a03-bdf5-6dc86de9db83" providerId="ADAL" clId="{F05794B3-8530-495E-B340-3631215F230E}" dt="2023-04-25T14:51:27.935" v="6034" actId="6549"/>
          <ac:spMkLst>
            <pc:docMk/>
            <pc:sldMk cId="4035229086" sldId="1451"/>
            <ac:spMk id="27" creationId="{03387CD0-6099-1B10-FEBC-6FF474B9F701}"/>
          </ac:spMkLst>
        </pc:spChg>
        <pc:spChg chg="add del">
          <ac:chgData name="Eric Couper" userId="0a40f924-dac5-4a03-bdf5-6dc86de9db83" providerId="ADAL" clId="{F05794B3-8530-495E-B340-3631215F230E}" dt="2023-04-24T23:40:04.404" v="1862" actId="478"/>
          <ac:spMkLst>
            <pc:docMk/>
            <pc:sldMk cId="4035229086" sldId="1451"/>
            <ac:spMk id="27" creationId="{2F72E9BC-DC2F-C7DE-054D-85F99316DC7A}"/>
          </ac:spMkLst>
        </pc:spChg>
        <pc:spChg chg="add mod">
          <ac:chgData name="Eric Couper" userId="0a40f924-dac5-4a03-bdf5-6dc86de9db83" providerId="ADAL" clId="{F05794B3-8530-495E-B340-3631215F230E}" dt="2023-04-25T14:51:25.411" v="6030" actId="20577"/>
          <ac:spMkLst>
            <pc:docMk/>
            <pc:sldMk cId="4035229086" sldId="1451"/>
            <ac:spMk id="28" creationId="{23546A1B-9CF4-8637-4EEB-23D6FECD0BB6}"/>
          </ac:spMkLst>
        </pc:spChg>
        <pc:spChg chg="del">
          <ac:chgData name="Eric Couper" userId="0a40f924-dac5-4a03-bdf5-6dc86de9db83" providerId="ADAL" clId="{F05794B3-8530-495E-B340-3631215F230E}" dt="2023-04-24T23:40:19.561" v="1863" actId="478"/>
          <ac:spMkLst>
            <pc:docMk/>
            <pc:sldMk cId="4035229086" sldId="1451"/>
            <ac:spMk id="28" creationId="{59A6A8C1-A913-B7CB-AEB5-503115D24122}"/>
          </ac:spMkLst>
        </pc:spChg>
        <pc:spChg chg="del mod">
          <ac:chgData name="Eric Couper" userId="0a40f924-dac5-4a03-bdf5-6dc86de9db83" providerId="ADAL" clId="{F05794B3-8530-495E-B340-3631215F230E}" dt="2023-04-25T13:42:26.137" v="2333" actId="478"/>
          <ac:spMkLst>
            <pc:docMk/>
            <pc:sldMk cId="4035229086" sldId="1451"/>
            <ac:spMk id="29" creationId="{FA4B3079-CF4C-0BB9-47A8-2DA3D865B184}"/>
          </ac:spMkLst>
        </pc:spChg>
        <pc:spChg chg="add mod">
          <ac:chgData name="Eric Couper" userId="0a40f924-dac5-4a03-bdf5-6dc86de9db83" providerId="ADAL" clId="{F05794B3-8530-495E-B340-3631215F230E}" dt="2023-04-25T14:51:06.595" v="6002" actId="20577"/>
          <ac:spMkLst>
            <pc:docMk/>
            <pc:sldMk cId="4035229086" sldId="1451"/>
            <ac:spMk id="30" creationId="{1E12E44C-C9ED-7D84-CCFE-7C8D1945B561}"/>
          </ac:spMkLst>
        </pc:spChg>
        <pc:spChg chg="add mod">
          <ac:chgData name="Eric Couper" userId="0a40f924-dac5-4a03-bdf5-6dc86de9db83" providerId="ADAL" clId="{F05794B3-8530-495E-B340-3631215F230E}" dt="2023-04-25T14:51:00.885" v="5994" actId="20577"/>
          <ac:spMkLst>
            <pc:docMk/>
            <pc:sldMk cId="4035229086" sldId="1451"/>
            <ac:spMk id="32" creationId="{76D1E162-477E-2C0A-F7B0-5DF6E72A3432}"/>
          </ac:spMkLst>
        </pc:spChg>
        <pc:spChg chg="add mod">
          <ac:chgData name="Eric Couper" userId="0a40f924-dac5-4a03-bdf5-6dc86de9db83" providerId="ADAL" clId="{F05794B3-8530-495E-B340-3631215F230E}" dt="2023-04-25T14:51:03.755" v="5998" actId="20577"/>
          <ac:spMkLst>
            <pc:docMk/>
            <pc:sldMk cId="4035229086" sldId="1451"/>
            <ac:spMk id="33" creationId="{39E80E32-5407-68FE-A154-2E85D4DF7827}"/>
          </ac:spMkLst>
        </pc:spChg>
        <pc:spChg chg="add mod">
          <ac:chgData name="Eric Couper" userId="0a40f924-dac5-4a03-bdf5-6dc86de9db83" providerId="ADAL" clId="{F05794B3-8530-495E-B340-3631215F230E}" dt="2023-04-25T13:41:26.789" v="2321" actId="255"/>
          <ac:spMkLst>
            <pc:docMk/>
            <pc:sldMk cId="4035229086" sldId="1451"/>
            <ac:spMk id="35" creationId="{40F26B5E-612E-51A2-0675-AD099CB48F4B}"/>
          </ac:spMkLst>
        </pc:spChg>
        <pc:spChg chg="add mod">
          <ac:chgData name="Eric Couper" userId="0a40f924-dac5-4a03-bdf5-6dc86de9db83" providerId="ADAL" clId="{F05794B3-8530-495E-B340-3631215F230E}" dt="2023-04-25T13:41:22.940" v="2320" actId="255"/>
          <ac:spMkLst>
            <pc:docMk/>
            <pc:sldMk cId="4035229086" sldId="1451"/>
            <ac:spMk id="36" creationId="{3149829C-3FD3-72F4-948E-7E2BA1B4DBB1}"/>
          </ac:spMkLst>
        </pc:spChg>
        <pc:spChg chg="add mod">
          <ac:chgData name="Eric Couper" userId="0a40f924-dac5-4a03-bdf5-6dc86de9db83" providerId="ADAL" clId="{F05794B3-8530-495E-B340-3631215F230E}" dt="2023-04-25T13:41:18.128" v="2319" actId="255"/>
          <ac:spMkLst>
            <pc:docMk/>
            <pc:sldMk cId="4035229086" sldId="1451"/>
            <ac:spMk id="37" creationId="{B8FBB8C6-1251-F96C-4460-3370A924A770}"/>
          </ac:spMkLst>
        </pc:spChg>
        <pc:spChg chg="add mod">
          <ac:chgData name="Eric Couper" userId="0a40f924-dac5-4a03-bdf5-6dc86de9db83" providerId="ADAL" clId="{F05794B3-8530-495E-B340-3631215F230E}" dt="2023-04-25T13:41:13.084" v="2318" actId="255"/>
          <ac:spMkLst>
            <pc:docMk/>
            <pc:sldMk cId="4035229086" sldId="1451"/>
            <ac:spMk id="38" creationId="{CB05A029-85EA-72B5-EC49-E2C8AD78BE07}"/>
          </ac:spMkLst>
        </pc:spChg>
        <pc:spChg chg="add mod">
          <ac:chgData name="Eric Couper" userId="0a40f924-dac5-4a03-bdf5-6dc86de9db83" providerId="ADAL" clId="{F05794B3-8530-495E-B340-3631215F230E}" dt="2023-04-24T23:42:07.130" v="1935" actId="403"/>
          <ac:spMkLst>
            <pc:docMk/>
            <pc:sldMk cId="4035229086" sldId="1451"/>
            <ac:spMk id="39" creationId="{A3F0BFD3-4BAC-1670-66D0-FE822322799F}"/>
          </ac:spMkLst>
        </pc:spChg>
        <pc:spChg chg="add mod">
          <ac:chgData name="Eric Couper" userId="0a40f924-dac5-4a03-bdf5-6dc86de9db83" providerId="ADAL" clId="{F05794B3-8530-495E-B340-3631215F230E}" dt="2023-04-25T14:50:48.422" v="5974" actId="20577"/>
          <ac:spMkLst>
            <pc:docMk/>
            <pc:sldMk cId="4035229086" sldId="1451"/>
            <ac:spMk id="40" creationId="{9E4C84B1-8DEF-C4D8-6957-97D2E47956FE}"/>
          </ac:spMkLst>
        </pc:spChg>
        <pc:spChg chg="del">
          <ac:chgData name="Eric Couper" userId="0a40f924-dac5-4a03-bdf5-6dc86de9db83" providerId="ADAL" clId="{F05794B3-8530-495E-B340-3631215F230E}" dt="2023-04-25T13:42:26.137" v="2333" actId="478"/>
          <ac:spMkLst>
            <pc:docMk/>
            <pc:sldMk cId="4035229086" sldId="1451"/>
            <ac:spMk id="43" creationId="{8ADF0471-A649-2835-6C85-E0474D69EBAB}"/>
          </ac:spMkLst>
        </pc:spChg>
        <pc:spChg chg="del">
          <ac:chgData name="Eric Couper" userId="0a40f924-dac5-4a03-bdf5-6dc86de9db83" providerId="ADAL" clId="{F05794B3-8530-495E-B340-3631215F230E}" dt="2023-04-25T13:42:26.137" v="2333" actId="478"/>
          <ac:spMkLst>
            <pc:docMk/>
            <pc:sldMk cId="4035229086" sldId="1451"/>
            <ac:spMk id="44" creationId="{5338BF6D-E83F-D157-627F-2A9F41104CE6}"/>
          </ac:spMkLst>
        </pc:spChg>
        <pc:spChg chg="del">
          <ac:chgData name="Eric Couper" userId="0a40f924-dac5-4a03-bdf5-6dc86de9db83" providerId="ADAL" clId="{F05794B3-8530-495E-B340-3631215F230E}" dt="2023-04-24T23:40:19.561" v="1863" actId="478"/>
          <ac:spMkLst>
            <pc:docMk/>
            <pc:sldMk cId="4035229086" sldId="1451"/>
            <ac:spMk id="45" creationId="{BB33B54E-DACF-B2D7-5ECD-384EBD469546}"/>
          </ac:spMkLst>
        </pc:spChg>
        <pc:spChg chg="add mod">
          <ac:chgData name="Eric Couper" userId="0a40f924-dac5-4a03-bdf5-6dc86de9db83" providerId="ADAL" clId="{F05794B3-8530-495E-B340-3631215F230E}" dt="2023-04-25T14:50:50.809" v="5978" actId="20577"/>
          <ac:spMkLst>
            <pc:docMk/>
            <pc:sldMk cId="4035229086" sldId="1451"/>
            <ac:spMk id="46" creationId="{F8EAD404-5FA6-D26F-03A8-56394615E82A}"/>
          </ac:spMkLst>
        </pc:spChg>
        <pc:spChg chg="del">
          <ac:chgData name="Eric Couper" userId="0a40f924-dac5-4a03-bdf5-6dc86de9db83" providerId="ADAL" clId="{F05794B3-8530-495E-B340-3631215F230E}" dt="2023-04-24T23:40:19.561" v="1863" actId="478"/>
          <ac:spMkLst>
            <pc:docMk/>
            <pc:sldMk cId="4035229086" sldId="1451"/>
            <ac:spMk id="47" creationId="{B541E85E-E1FB-4148-C059-2D6C081DF530}"/>
          </ac:spMkLst>
        </pc:spChg>
        <pc:spChg chg="del">
          <ac:chgData name="Eric Couper" userId="0a40f924-dac5-4a03-bdf5-6dc86de9db83" providerId="ADAL" clId="{F05794B3-8530-495E-B340-3631215F230E}" dt="2023-04-24T23:40:19.561" v="1863" actId="478"/>
          <ac:spMkLst>
            <pc:docMk/>
            <pc:sldMk cId="4035229086" sldId="1451"/>
            <ac:spMk id="48" creationId="{977555C6-C662-E993-420E-E9734D89F18A}"/>
          </ac:spMkLst>
        </pc:spChg>
        <pc:spChg chg="del">
          <ac:chgData name="Eric Couper" userId="0a40f924-dac5-4a03-bdf5-6dc86de9db83" providerId="ADAL" clId="{F05794B3-8530-495E-B340-3631215F230E}" dt="2023-04-24T23:40:19.561" v="1863" actId="478"/>
          <ac:spMkLst>
            <pc:docMk/>
            <pc:sldMk cId="4035229086" sldId="1451"/>
            <ac:spMk id="49" creationId="{E3D53154-36A7-BA08-6D3E-EF9708C054CE}"/>
          </ac:spMkLst>
        </pc:spChg>
        <pc:spChg chg="add mod">
          <ac:chgData name="Eric Couper" userId="0a40f924-dac5-4a03-bdf5-6dc86de9db83" providerId="ADAL" clId="{F05794B3-8530-495E-B340-3631215F230E}" dt="2023-04-25T14:50:53.341" v="5982" actId="20577"/>
          <ac:spMkLst>
            <pc:docMk/>
            <pc:sldMk cId="4035229086" sldId="1451"/>
            <ac:spMk id="50" creationId="{F03C2E87-BC88-55BE-6CB5-02C0F522478C}"/>
          </ac:spMkLst>
        </pc:spChg>
        <pc:spChg chg="add mod">
          <ac:chgData name="Eric Couper" userId="0a40f924-dac5-4a03-bdf5-6dc86de9db83" providerId="ADAL" clId="{F05794B3-8530-495E-B340-3631215F230E}" dt="2023-04-25T14:50:58.774" v="5990" actId="20577"/>
          <ac:spMkLst>
            <pc:docMk/>
            <pc:sldMk cId="4035229086" sldId="1451"/>
            <ac:spMk id="51" creationId="{566B0633-556C-0FFE-9898-578FF58CE2C8}"/>
          </ac:spMkLst>
        </pc:spChg>
        <pc:spChg chg="add mod">
          <ac:chgData name="Eric Couper" userId="0a40f924-dac5-4a03-bdf5-6dc86de9db83" providerId="ADAL" clId="{F05794B3-8530-495E-B340-3631215F230E}" dt="2023-04-25T14:50:55.711" v="5986" actId="20577"/>
          <ac:spMkLst>
            <pc:docMk/>
            <pc:sldMk cId="4035229086" sldId="1451"/>
            <ac:spMk id="52" creationId="{F6D4F63E-165B-033E-8ABE-3F08C841C8AF}"/>
          </ac:spMkLst>
        </pc:spChg>
        <pc:spChg chg="del">
          <ac:chgData name="Eric Couper" userId="0a40f924-dac5-4a03-bdf5-6dc86de9db83" providerId="ADAL" clId="{F05794B3-8530-495E-B340-3631215F230E}" dt="2023-04-24T23:39:46.656" v="1858" actId="478"/>
          <ac:spMkLst>
            <pc:docMk/>
            <pc:sldMk cId="4035229086" sldId="1451"/>
            <ac:spMk id="58" creationId="{1606301F-F715-3DF6-7B70-5AA19065F790}"/>
          </ac:spMkLst>
        </pc:spChg>
        <pc:spChg chg="mod">
          <ac:chgData name="Eric Couper" userId="0a40f924-dac5-4a03-bdf5-6dc86de9db83" providerId="ADAL" clId="{F05794B3-8530-495E-B340-3631215F230E}" dt="2023-04-24T23:41:35.388" v="1920" actId="1036"/>
          <ac:spMkLst>
            <pc:docMk/>
            <pc:sldMk cId="4035229086" sldId="1451"/>
            <ac:spMk id="68" creationId="{17FFF619-AD07-60D1-2D6D-F401C50AF829}"/>
          </ac:spMkLst>
        </pc:spChg>
        <pc:spChg chg="del">
          <ac:chgData name="Eric Couper" userId="0a40f924-dac5-4a03-bdf5-6dc86de9db83" providerId="ADAL" clId="{F05794B3-8530-495E-B340-3631215F230E}" dt="2023-04-25T13:42:26.137" v="2333" actId="478"/>
          <ac:spMkLst>
            <pc:docMk/>
            <pc:sldMk cId="4035229086" sldId="1451"/>
            <ac:spMk id="125" creationId="{EDF16235-BE9D-46A7-D99F-59C8AABC7709}"/>
          </ac:spMkLst>
        </pc:spChg>
        <pc:spChg chg="del">
          <ac:chgData name="Eric Couper" userId="0a40f924-dac5-4a03-bdf5-6dc86de9db83" providerId="ADAL" clId="{F05794B3-8530-495E-B340-3631215F230E}" dt="2023-04-25T13:42:26.137" v="2333" actId="478"/>
          <ac:spMkLst>
            <pc:docMk/>
            <pc:sldMk cId="4035229086" sldId="1451"/>
            <ac:spMk id="126" creationId="{3FFDDF82-0451-DF77-B54C-B4AD5052D8EF}"/>
          </ac:spMkLst>
        </pc:spChg>
        <pc:picChg chg="mod">
          <ac:chgData name="Eric Couper" userId="0a40f924-dac5-4a03-bdf5-6dc86de9db83" providerId="ADAL" clId="{F05794B3-8530-495E-B340-3631215F230E}" dt="2023-04-24T23:41:35.388" v="1920" actId="1036"/>
          <ac:picMkLst>
            <pc:docMk/>
            <pc:sldMk cId="4035229086" sldId="1451"/>
            <ac:picMk id="5134" creationId="{154FB2A6-1E86-30F8-5081-E01EB5CAAAF2}"/>
          </ac:picMkLst>
        </pc:picChg>
        <pc:picChg chg="del">
          <ac:chgData name="Eric Couper" userId="0a40f924-dac5-4a03-bdf5-6dc86de9db83" providerId="ADAL" clId="{F05794B3-8530-495E-B340-3631215F230E}" dt="2023-04-24T23:39:52.331" v="1861" actId="478"/>
          <ac:picMkLst>
            <pc:docMk/>
            <pc:sldMk cId="4035229086" sldId="1451"/>
            <ac:picMk id="6146" creationId="{04C0866A-44C1-25CD-7655-CF48270B8AB5}"/>
          </ac:picMkLst>
        </pc:picChg>
        <pc:picChg chg="del">
          <ac:chgData name="Eric Couper" userId="0a40f924-dac5-4a03-bdf5-6dc86de9db83" providerId="ADAL" clId="{F05794B3-8530-495E-B340-3631215F230E}" dt="2023-04-24T23:40:04.404" v="1862" actId="478"/>
          <ac:picMkLst>
            <pc:docMk/>
            <pc:sldMk cId="4035229086" sldId="1451"/>
            <ac:picMk id="6148" creationId="{9DC87925-0029-CF84-18BF-A37791FA3C69}"/>
          </ac:picMkLst>
        </pc:picChg>
        <pc:picChg chg="del">
          <ac:chgData name="Eric Couper" userId="0a40f924-dac5-4a03-bdf5-6dc86de9db83" providerId="ADAL" clId="{F05794B3-8530-495E-B340-3631215F230E}" dt="2023-04-24T23:40:04.404" v="1862" actId="478"/>
          <ac:picMkLst>
            <pc:docMk/>
            <pc:sldMk cId="4035229086" sldId="1451"/>
            <ac:picMk id="6150" creationId="{1A1E4DCA-9AC5-3BC2-DCE4-91F622B23822}"/>
          </ac:picMkLst>
        </pc:picChg>
        <pc:cxnChg chg="add mod">
          <ac:chgData name="Eric Couper" userId="0a40f924-dac5-4a03-bdf5-6dc86de9db83" providerId="ADAL" clId="{F05794B3-8530-495E-B340-3631215F230E}" dt="2023-04-24T23:41:42.459" v="1921" actId="1035"/>
          <ac:cxnSpMkLst>
            <pc:docMk/>
            <pc:sldMk cId="4035229086" sldId="1451"/>
            <ac:cxnSpMk id="34" creationId="{DE11D091-88B2-8320-C9DF-703CDF1723F6}"/>
          </ac:cxnSpMkLst>
        </pc:cxnChg>
        <pc:cxnChg chg="add del mod">
          <ac:chgData name="Eric Couper" userId="0a40f924-dac5-4a03-bdf5-6dc86de9db83" providerId="ADAL" clId="{F05794B3-8530-495E-B340-3631215F230E}" dt="2023-04-24T23:41:45.809" v="1922" actId="478"/>
          <ac:cxnSpMkLst>
            <pc:docMk/>
            <pc:sldMk cId="4035229086" sldId="1451"/>
            <ac:cxnSpMk id="57" creationId="{8F511CAF-1FAE-DB29-2169-2D2FC5B87F9C}"/>
          </ac:cxnSpMkLst>
        </pc:cxnChg>
        <pc:cxnChg chg="mod">
          <ac:chgData name="Eric Couper" userId="0a40f924-dac5-4a03-bdf5-6dc86de9db83" providerId="ADAL" clId="{F05794B3-8530-495E-B340-3631215F230E}" dt="2023-04-24T23:41:16.953" v="1911" actId="1035"/>
          <ac:cxnSpMkLst>
            <pc:docMk/>
            <pc:sldMk cId="4035229086" sldId="1451"/>
            <ac:cxnSpMk id="127" creationId="{471606E8-FDEF-1A33-021F-A436B1116823}"/>
          </ac:cxnSpMkLst>
        </pc:cxnChg>
        <pc:cxnChg chg="del">
          <ac:chgData name="Eric Couper" userId="0a40f924-dac5-4a03-bdf5-6dc86de9db83" providerId="ADAL" clId="{F05794B3-8530-495E-B340-3631215F230E}" dt="2023-04-24T23:40:04.404" v="1862" actId="478"/>
          <ac:cxnSpMkLst>
            <pc:docMk/>
            <pc:sldMk cId="4035229086" sldId="1451"/>
            <ac:cxnSpMk id="5121" creationId="{248235E7-3CC3-4F46-EBBD-821C90C91704}"/>
          </ac:cxnSpMkLst>
        </pc:cxnChg>
      </pc:sldChg>
      <pc:sldChg chg="addSp modSp mod ord modNotesTx">
        <pc:chgData name="Eric Couper" userId="0a40f924-dac5-4a03-bdf5-6dc86de9db83" providerId="ADAL" clId="{F05794B3-8530-495E-B340-3631215F230E}" dt="2023-04-25T14:49:00.475" v="5964"/>
        <pc:sldMkLst>
          <pc:docMk/>
          <pc:sldMk cId="2215697876" sldId="1452"/>
        </pc:sldMkLst>
        <pc:spChg chg="mod">
          <ac:chgData name="Eric Couper" userId="0a40f924-dac5-4a03-bdf5-6dc86de9db83" providerId="ADAL" clId="{F05794B3-8530-495E-B340-3631215F230E}" dt="2023-04-25T13:53:44.977" v="3967" actId="20577"/>
          <ac:spMkLst>
            <pc:docMk/>
            <pc:sldMk cId="2215697876" sldId="1452"/>
            <ac:spMk id="10" creationId="{8642F181-69CE-32FC-2C39-E2241CDF9D93}"/>
          </ac:spMkLst>
        </pc:spChg>
        <pc:spChg chg="mod">
          <ac:chgData name="Eric Couper" userId="0a40f924-dac5-4a03-bdf5-6dc86de9db83" providerId="ADAL" clId="{F05794B3-8530-495E-B340-3631215F230E}" dt="2023-04-25T13:54:03.086" v="3980" actId="20577"/>
          <ac:spMkLst>
            <pc:docMk/>
            <pc:sldMk cId="2215697876" sldId="1452"/>
            <ac:spMk id="11" creationId="{6B34C1B5-92B7-8DD2-70A7-1FDE47F47B2D}"/>
          </ac:spMkLst>
        </pc:spChg>
        <pc:spChg chg="mod">
          <ac:chgData name="Eric Couper" userId="0a40f924-dac5-4a03-bdf5-6dc86de9db83" providerId="ADAL" clId="{F05794B3-8530-495E-B340-3631215F230E}" dt="2023-04-25T13:53:37.586" v="3961" actId="20577"/>
          <ac:spMkLst>
            <pc:docMk/>
            <pc:sldMk cId="2215697876" sldId="1452"/>
            <ac:spMk id="12" creationId="{49B3A7C3-D3E9-EBAB-A392-1B2EC8583CC6}"/>
          </ac:spMkLst>
        </pc:spChg>
        <pc:spChg chg="mod">
          <ac:chgData name="Eric Couper" userId="0a40f924-dac5-4a03-bdf5-6dc86de9db83" providerId="ADAL" clId="{F05794B3-8530-495E-B340-3631215F230E}" dt="2023-04-25T13:53:42.827" v="3965" actId="20577"/>
          <ac:spMkLst>
            <pc:docMk/>
            <pc:sldMk cId="2215697876" sldId="1452"/>
            <ac:spMk id="13" creationId="{BBADDB5C-7AB3-BE6F-59FD-ECAF42688FCB}"/>
          </ac:spMkLst>
        </pc:spChg>
        <pc:spChg chg="mod">
          <ac:chgData name="Eric Couper" userId="0a40f924-dac5-4a03-bdf5-6dc86de9db83" providerId="ADAL" clId="{F05794B3-8530-495E-B340-3631215F230E}" dt="2023-04-25T13:53:40.704" v="3963" actId="20577"/>
          <ac:spMkLst>
            <pc:docMk/>
            <pc:sldMk cId="2215697876" sldId="1452"/>
            <ac:spMk id="14" creationId="{99A8A36C-E583-ACD0-73A2-5BAE862D8702}"/>
          </ac:spMkLst>
        </pc:spChg>
        <pc:spChg chg="mod">
          <ac:chgData name="Eric Couper" userId="0a40f924-dac5-4a03-bdf5-6dc86de9db83" providerId="ADAL" clId="{F05794B3-8530-495E-B340-3631215F230E}" dt="2023-04-25T13:53:47.313" v="3969" actId="20577"/>
          <ac:spMkLst>
            <pc:docMk/>
            <pc:sldMk cId="2215697876" sldId="1452"/>
            <ac:spMk id="15" creationId="{BD362176-2CB8-A408-0C3A-2BBD01385039}"/>
          </ac:spMkLst>
        </pc:spChg>
        <pc:spChg chg="mod">
          <ac:chgData name="Eric Couper" userId="0a40f924-dac5-4a03-bdf5-6dc86de9db83" providerId="ADAL" clId="{F05794B3-8530-495E-B340-3631215F230E}" dt="2023-04-25T13:54:09.991" v="3988" actId="20577"/>
          <ac:spMkLst>
            <pc:docMk/>
            <pc:sldMk cId="2215697876" sldId="1452"/>
            <ac:spMk id="19" creationId="{E0C9118F-BA47-A1DC-A2DF-EE68713ED298}"/>
          </ac:spMkLst>
        </pc:spChg>
        <pc:spChg chg="add mod">
          <ac:chgData name="Eric Couper" userId="0a40f924-dac5-4a03-bdf5-6dc86de9db83" providerId="ADAL" clId="{F05794B3-8530-495E-B340-3631215F230E}" dt="2023-04-25T13:53:49.660" v="3971" actId="20577"/>
          <ac:spMkLst>
            <pc:docMk/>
            <pc:sldMk cId="2215697876" sldId="1452"/>
            <ac:spMk id="23" creationId="{70EA5C1F-EA17-1386-9627-68DDD96E3011}"/>
          </ac:spMkLst>
        </pc:spChg>
        <pc:picChg chg="add mod">
          <ac:chgData name="Eric Couper" userId="0a40f924-dac5-4a03-bdf5-6dc86de9db83" providerId="ADAL" clId="{F05794B3-8530-495E-B340-3631215F230E}" dt="2023-04-25T14:49:00.475" v="5964"/>
          <ac:picMkLst>
            <pc:docMk/>
            <pc:sldMk cId="2215697876" sldId="1452"/>
            <ac:picMk id="26" creationId="{3131B908-EB57-715A-D021-D665BA782752}"/>
          </ac:picMkLst>
        </pc:picChg>
      </pc:sldChg>
      <pc:sldChg chg="del">
        <pc:chgData name="Eric Couper" userId="0a40f924-dac5-4a03-bdf5-6dc86de9db83" providerId="ADAL" clId="{F05794B3-8530-495E-B340-3631215F230E}" dt="2023-04-24T23:05:58.511" v="50" actId="47"/>
        <pc:sldMkLst>
          <pc:docMk/>
          <pc:sldMk cId="758384030" sldId="1455"/>
        </pc:sldMkLst>
      </pc:sldChg>
      <pc:sldChg chg="del">
        <pc:chgData name="Eric Couper" userId="0a40f924-dac5-4a03-bdf5-6dc86de9db83" providerId="ADAL" clId="{F05794B3-8530-495E-B340-3631215F230E}" dt="2023-04-24T23:04:02.898" v="19" actId="47"/>
        <pc:sldMkLst>
          <pc:docMk/>
          <pc:sldMk cId="2206570669" sldId="1456"/>
        </pc:sldMkLst>
      </pc:sldChg>
      <pc:sldChg chg="del">
        <pc:chgData name="Eric Couper" userId="0a40f924-dac5-4a03-bdf5-6dc86de9db83" providerId="ADAL" clId="{F05794B3-8530-495E-B340-3631215F230E}" dt="2023-04-24T23:05:58.511" v="50" actId="47"/>
        <pc:sldMkLst>
          <pc:docMk/>
          <pc:sldMk cId="3290134104" sldId="1458"/>
        </pc:sldMkLst>
      </pc:sldChg>
      <pc:sldChg chg="del">
        <pc:chgData name="Eric Couper" userId="0a40f924-dac5-4a03-bdf5-6dc86de9db83" providerId="ADAL" clId="{F05794B3-8530-495E-B340-3631215F230E}" dt="2023-04-25T14:04:37.269" v="4834" actId="47"/>
        <pc:sldMkLst>
          <pc:docMk/>
          <pc:sldMk cId="2813633467" sldId="1459"/>
        </pc:sldMkLst>
      </pc:sldChg>
      <pc:sldChg chg="del">
        <pc:chgData name="Eric Couper" userId="0a40f924-dac5-4a03-bdf5-6dc86de9db83" providerId="ADAL" clId="{F05794B3-8530-495E-B340-3631215F230E}" dt="2023-04-25T14:04:37.269" v="4834" actId="47"/>
        <pc:sldMkLst>
          <pc:docMk/>
          <pc:sldMk cId="3176988868" sldId="1461"/>
        </pc:sldMkLst>
      </pc:sldChg>
      <pc:sldChg chg="del">
        <pc:chgData name="Eric Couper" userId="0a40f924-dac5-4a03-bdf5-6dc86de9db83" providerId="ADAL" clId="{F05794B3-8530-495E-B340-3631215F230E}" dt="2023-04-24T23:05:58.511" v="50" actId="47"/>
        <pc:sldMkLst>
          <pc:docMk/>
          <pc:sldMk cId="49580053" sldId="1462"/>
        </pc:sldMkLst>
      </pc:sldChg>
      <pc:sldChg chg="addSp modSp mod ord modNotesTx">
        <pc:chgData name="Eric Couper" userId="0a40f924-dac5-4a03-bdf5-6dc86de9db83" providerId="ADAL" clId="{F05794B3-8530-495E-B340-3631215F230E}" dt="2023-04-25T14:48:55.496" v="5963"/>
        <pc:sldMkLst>
          <pc:docMk/>
          <pc:sldMk cId="2977682814" sldId="1466"/>
        </pc:sldMkLst>
        <pc:spChg chg="mod">
          <ac:chgData name="Eric Couper" userId="0a40f924-dac5-4a03-bdf5-6dc86de9db83" providerId="ADAL" clId="{F05794B3-8530-495E-B340-3631215F230E}" dt="2023-04-25T13:47:03.176" v="2948" actId="20577"/>
          <ac:spMkLst>
            <pc:docMk/>
            <pc:sldMk cId="2977682814" sldId="1466"/>
            <ac:spMk id="2" creationId="{1E167D88-283B-4808-BAAE-AE00783C04CE}"/>
          </ac:spMkLst>
        </pc:spChg>
        <pc:picChg chg="add mod">
          <ac:chgData name="Eric Couper" userId="0a40f924-dac5-4a03-bdf5-6dc86de9db83" providerId="ADAL" clId="{F05794B3-8530-495E-B340-3631215F230E}" dt="2023-04-25T14:48:55.496" v="5963"/>
          <ac:picMkLst>
            <pc:docMk/>
            <pc:sldMk cId="2977682814" sldId="1466"/>
            <ac:picMk id="4" creationId="{D9CC504A-EFEC-4E61-84B9-1918F555BBA0}"/>
          </ac:picMkLst>
        </pc:picChg>
      </pc:sldChg>
      <pc:sldChg chg="addSp modSp mod ord modNotesTx">
        <pc:chgData name="Eric Couper" userId="0a40f924-dac5-4a03-bdf5-6dc86de9db83" providerId="ADAL" clId="{F05794B3-8530-495E-B340-3631215F230E}" dt="2023-04-25T13:51:54.475" v="3872" actId="20577"/>
        <pc:sldMkLst>
          <pc:docMk/>
          <pc:sldMk cId="4266973154" sldId="1467"/>
        </pc:sldMkLst>
        <pc:spChg chg="add mod">
          <ac:chgData name="Eric Couper" userId="0a40f924-dac5-4a03-bdf5-6dc86de9db83" providerId="ADAL" clId="{F05794B3-8530-495E-B340-3631215F230E}" dt="2023-04-25T13:49:32.446" v="3443" actId="20577"/>
          <ac:spMkLst>
            <pc:docMk/>
            <pc:sldMk cId="4266973154" sldId="1467"/>
            <ac:spMk id="16" creationId="{F509149D-935F-4B48-04AD-B5C20322A17A}"/>
          </ac:spMkLst>
        </pc:spChg>
      </pc:sldChg>
      <pc:sldChg chg="del">
        <pc:chgData name="Eric Couper" userId="0a40f924-dac5-4a03-bdf5-6dc86de9db83" providerId="ADAL" clId="{F05794B3-8530-495E-B340-3631215F230E}" dt="2023-04-24T23:05:58.511" v="50" actId="47"/>
        <pc:sldMkLst>
          <pc:docMk/>
          <pc:sldMk cId="3680302541" sldId="1469"/>
        </pc:sldMkLst>
      </pc:sldChg>
      <pc:sldChg chg="addSp modSp ord modNotesTx">
        <pc:chgData name="Eric Couper" userId="0a40f924-dac5-4a03-bdf5-6dc86de9db83" providerId="ADAL" clId="{F05794B3-8530-495E-B340-3631215F230E}" dt="2023-04-25T14:48:50.240" v="5959" actId="1036"/>
        <pc:sldMkLst>
          <pc:docMk/>
          <pc:sldMk cId="468426169" sldId="1470"/>
        </pc:sldMkLst>
        <pc:picChg chg="add mod">
          <ac:chgData name="Eric Couper" userId="0a40f924-dac5-4a03-bdf5-6dc86de9db83" providerId="ADAL" clId="{F05794B3-8530-495E-B340-3631215F230E}" dt="2023-04-25T14:48:50.240" v="5959" actId="1036"/>
          <ac:picMkLst>
            <pc:docMk/>
            <pc:sldMk cId="468426169" sldId="1470"/>
            <ac:picMk id="3" creationId="{2882C275-C8F8-E7A2-F12A-C6A4A26D5D6D}"/>
          </ac:picMkLst>
        </pc:picChg>
      </pc:sldChg>
      <pc:sldChg chg="del">
        <pc:chgData name="Eric Couper" userId="0a40f924-dac5-4a03-bdf5-6dc86de9db83" providerId="ADAL" clId="{F05794B3-8530-495E-B340-3631215F230E}" dt="2023-04-24T23:05:58.511" v="50" actId="47"/>
        <pc:sldMkLst>
          <pc:docMk/>
          <pc:sldMk cId="1381678533" sldId="1472"/>
        </pc:sldMkLst>
      </pc:sldChg>
      <pc:sldChg chg="del">
        <pc:chgData name="Eric Couper" userId="0a40f924-dac5-4a03-bdf5-6dc86de9db83" providerId="ADAL" clId="{F05794B3-8530-495E-B340-3631215F230E}" dt="2023-04-24T23:05:58.511" v="50" actId="47"/>
        <pc:sldMkLst>
          <pc:docMk/>
          <pc:sldMk cId="3912723516" sldId="1473"/>
        </pc:sldMkLst>
      </pc:sldChg>
      <pc:sldChg chg="addSp modSp mod ord modNotesTx">
        <pc:chgData name="Eric Couper" userId="0a40f924-dac5-4a03-bdf5-6dc86de9db83" providerId="ADAL" clId="{F05794B3-8530-495E-B340-3631215F230E}" dt="2023-04-25T14:49:13.604" v="5968"/>
        <pc:sldMkLst>
          <pc:docMk/>
          <pc:sldMk cId="625406858" sldId="1474"/>
        </pc:sldMkLst>
        <pc:spChg chg="mod">
          <ac:chgData name="Eric Couper" userId="0a40f924-dac5-4a03-bdf5-6dc86de9db83" providerId="ADAL" clId="{F05794B3-8530-495E-B340-3631215F230E}" dt="2023-04-25T14:15:29.500" v="5104" actId="20577"/>
          <ac:spMkLst>
            <pc:docMk/>
            <pc:sldMk cId="625406858" sldId="1474"/>
            <ac:spMk id="2" creationId="{197B5718-B1D8-44AF-934B-290A193ADD81}"/>
          </ac:spMkLst>
        </pc:spChg>
        <pc:spChg chg="mod">
          <ac:chgData name="Eric Couper" userId="0a40f924-dac5-4a03-bdf5-6dc86de9db83" providerId="ADAL" clId="{F05794B3-8530-495E-B340-3631215F230E}" dt="2023-04-25T14:24:24.809" v="5350" actId="20577"/>
          <ac:spMkLst>
            <pc:docMk/>
            <pc:sldMk cId="625406858" sldId="1474"/>
            <ac:spMk id="11" creationId="{864BA956-1CA6-ED5B-5717-8B560AA619DB}"/>
          </ac:spMkLst>
        </pc:spChg>
        <pc:spChg chg="mod">
          <ac:chgData name="Eric Couper" userId="0a40f924-dac5-4a03-bdf5-6dc86de9db83" providerId="ADAL" clId="{F05794B3-8530-495E-B340-3631215F230E}" dt="2023-04-25T14:15:57.115" v="5165" actId="6549"/>
          <ac:spMkLst>
            <pc:docMk/>
            <pc:sldMk cId="625406858" sldId="1474"/>
            <ac:spMk id="18" creationId="{F42A9128-BE4D-7E71-6D75-BDA88396DEE7}"/>
          </ac:spMkLst>
        </pc:spChg>
        <pc:picChg chg="add mod">
          <ac:chgData name="Eric Couper" userId="0a40f924-dac5-4a03-bdf5-6dc86de9db83" providerId="ADAL" clId="{F05794B3-8530-495E-B340-3631215F230E}" dt="2023-04-25T14:49:13.604" v="5968"/>
          <ac:picMkLst>
            <pc:docMk/>
            <pc:sldMk cId="625406858" sldId="1474"/>
            <ac:picMk id="10" creationId="{8B526ED1-123D-F5B7-69B8-F4C46E5C2530}"/>
          </ac:picMkLst>
        </pc:picChg>
      </pc:sldChg>
      <pc:sldChg chg="addSp modSp ord">
        <pc:chgData name="Eric Couper" userId="0a40f924-dac5-4a03-bdf5-6dc86de9db83" providerId="ADAL" clId="{F05794B3-8530-495E-B340-3631215F230E}" dt="2023-04-25T14:49:04.577" v="5965"/>
        <pc:sldMkLst>
          <pc:docMk/>
          <pc:sldMk cId="2267313412" sldId="1477"/>
        </pc:sldMkLst>
        <pc:picChg chg="add mod">
          <ac:chgData name="Eric Couper" userId="0a40f924-dac5-4a03-bdf5-6dc86de9db83" providerId="ADAL" clId="{F05794B3-8530-495E-B340-3631215F230E}" dt="2023-04-25T14:49:04.577" v="5965"/>
          <ac:picMkLst>
            <pc:docMk/>
            <pc:sldMk cId="2267313412" sldId="1477"/>
            <ac:picMk id="5" creationId="{F3C9B234-1A7A-56E4-31CB-9C7545E7F426}"/>
          </ac:picMkLst>
        </pc:picChg>
      </pc:sldChg>
      <pc:sldChg chg="modSp mod ord">
        <pc:chgData name="Eric Couper" userId="0a40f924-dac5-4a03-bdf5-6dc86de9db83" providerId="ADAL" clId="{F05794B3-8530-495E-B340-3631215F230E}" dt="2023-04-25T13:58:52.622" v="4566" actId="20577"/>
        <pc:sldMkLst>
          <pc:docMk/>
          <pc:sldMk cId="613198419" sldId="1478"/>
        </pc:sldMkLst>
        <pc:spChg chg="mod">
          <ac:chgData name="Eric Couper" userId="0a40f924-dac5-4a03-bdf5-6dc86de9db83" providerId="ADAL" clId="{F05794B3-8530-495E-B340-3631215F230E}" dt="2023-04-25T13:58:52.622" v="4566" actId="20577"/>
          <ac:spMkLst>
            <pc:docMk/>
            <pc:sldMk cId="613198419" sldId="1478"/>
            <ac:spMk id="136" creationId="{DAE85F98-D863-461C-A83C-6A1DF109B755}"/>
          </ac:spMkLst>
        </pc:spChg>
        <pc:graphicFrameChg chg="modGraphic">
          <ac:chgData name="Eric Couper" userId="0a40f924-dac5-4a03-bdf5-6dc86de9db83" providerId="ADAL" clId="{F05794B3-8530-495E-B340-3631215F230E}" dt="2023-04-25T13:58:45.778" v="4562" actId="6549"/>
          <ac:graphicFrameMkLst>
            <pc:docMk/>
            <pc:sldMk cId="613198419" sldId="1478"/>
            <ac:graphicFrameMk id="17" creationId="{05C6A26C-7651-4D6A-B752-ABF303148B26}"/>
          </ac:graphicFrameMkLst>
        </pc:graphicFrameChg>
      </pc:sldChg>
      <pc:sldChg chg="del">
        <pc:chgData name="Eric Couper" userId="0a40f924-dac5-4a03-bdf5-6dc86de9db83" providerId="ADAL" clId="{F05794B3-8530-495E-B340-3631215F230E}" dt="2023-04-24T23:05:58.511" v="50" actId="47"/>
        <pc:sldMkLst>
          <pc:docMk/>
          <pc:sldMk cId="3018843963" sldId="1479"/>
        </pc:sldMkLst>
      </pc:sldChg>
      <pc:sldChg chg="del ord">
        <pc:chgData name="Eric Couper" userId="0a40f924-dac5-4a03-bdf5-6dc86de9db83" providerId="ADAL" clId="{F05794B3-8530-495E-B340-3631215F230E}" dt="2023-04-24T23:38:24.707" v="1783" actId="47"/>
        <pc:sldMkLst>
          <pc:docMk/>
          <pc:sldMk cId="1023040661" sldId="1480"/>
        </pc:sldMkLst>
      </pc:sldChg>
      <pc:sldChg chg="addSp modSp mod ord modNotesTx">
        <pc:chgData name="Eric Couper" userId="0a40f924-dac5-4a03-bdf5-6dc86de9db83" providerId="ADAL" clId="{F05794B3-8530-495E-B340-3631215F230E}" dt="2023-04-25T14:48:53.179" v="5962" actId="1035"/>
        <pc:sldMkLst>
          <pc:docMk/>
          <pc:sldMk cId="3191730279" sldId="1481"/>
        </pc:sldMkLst>
        <pc:spChg chg="mod">
          <ac:chgData name="Eric Couper" userId="0a40f924-dac5-4a03-bdf5-6dc86de9db83" providerId="ADAL" clId="{F05794B3-8530-495E-B340-3631215F230E}" dt="2023-04-24T23:38:43.157" v="1786" actId="6549"/>
          <ac:spMkLst>
            <pc:docMk/>
            <pc:sldMk cId="3191730279" sldId="1481"/>
            <ac:spMk id="6" creationId="{564181B0-AECF-A910-209F-6F81A4DB56A7}"/>
          </ac:spMkLst>
        </pc:spChg>
        <pc:spChg chg="mod">
          <ac:chgData name="Eric Couper" userId="0a40f924-dac5-4a03-bdf5-6dc86de9db83" providerId="ADAL" clId="{F05794B3-8530-495E-B340-3631215F230E}" dt="2023-04-24T23:38:52.241" v="1810" actId="1035"/>
          <ac:spMkLst>
            <pc:docMk/>
            <pc:sldMk cId="3191730279" sldId="1481"/>
            <ac:spMk id="7" creationId="{51257961-F5D9-62B1-E669-015DE5FDDAFD}"/>
          </ac:spMkLst>
        </pc:spChg>
        <pc:spChg chg="mod">
          <ac:chgData name="Eric Couper" userId="0a40f924-dac5-4a03-bdf5-6dc86de9db83" providerId="ADAL" clId="{F05794B3-8530-495E-B340-3631215F230E}" dt="2023-04-25T13:40:47.772" v="2316" actId="20577"/>
          <ac:spMkLst>
            <pc:docMk/>
            <pc:sldMk cId="3191730279" sldId="1481"/>
            <ac:spMk id="10" creationId="{C32EA348-F604-59E0-1B2F-5878D70C04F0}"/>
          </ac:spMkLst>
        </pc:spChg>
        <pc:spChg chg="mod">
          <ac:chgData name="Eric Couper" userId="0a40f924-dac5-4a03-bdf5-6dc86de9db83" providerId="ADAL" clId="{F05794B3-8530-495E-B340-3631215F230E}" dt="2023-04-24T23:38:52.241" v="1810" actId="1035"/>
          <ac:spMkLst>
            <pc:docMk/>
            <pc:sldMk cId="3191730279" sldId="1481"/>
            <ac:spMk id="12" creationId="{4379BA0F-3EBB-A852-8F94-F524F6391B22}"/>
          </ac:spMkLst>
        </pc:spChg>
        <pc:picChg chg="add mod">
          <ac:chgData name="Eric Couper" userId="0a40f924-dac5-4a03-bdf5-6dc86de9db83" providerId="ADAL" clId="{F05794B3-8530-495E-B340-3631215F230E}" dt="2023-04-25T14:48:53.179" v="5962" actId="1035"/>
          <ac:picMkLst>
            <pc:docMk/>
            <pc:sldMk cId="3191730279" sldId="1481"/>
            <ac:picMk id="3" creationId="{6CF9E47A-06CA-BB43-E4ED-38704551E808}"/>
          </ac:picMkLst>
        </pc:picChg>
      </pc:sldChg>
      <pc:sldChg chg="del">
        <pc:chgData name="Eric Couper" userId="0a40f924-dac5-4a03-bdf5-6dc86de9db83" providerId="ADAL" clId="{F05794B3-8530-495E-B340-3631215F230E}" dt="2023-04-24T23:05:58.511" v="50" actId="47"/>
        <pc:sldMkLst>
          <pc:docMk/>
          <pc:sldMk cId="938169525" sldId="1482"/>
        </pc:sldMkLst>
      </pc:sldChg>
      <pc:sldChg chg="del">
        <pc:chgData name="Eric Couper" userId="0a40f924-dac5-4a03-bdf5-6dc86de9db83" providerId="ADAL" clId="{F05794B3-8530-495E-B340-3631215F230E}" dt="2023-04-24T23:05:58.511" v="50" actId="47"/>
        <pc:sldMkLst>
          <pc:docMk/>
          <pc:sldMk cId="508049873" sldId="1483"/>
        </pc:sldMkLst>
      </pc:sldChg>
      <pc:sldChg chg="del">
        <pc:chgData name="Eric Couper" userId="0a40f924-dac5-4a03-bdf5-6dc86de9db83" providerId="ADAL" clId="{F05794B3-8530-495E-B340-3631215F230E}" dt="2023-04-24T23:05:58.511" v="50" actId="47"/>
        <pc:sldMkLst>
          <pc:docMk/>
          <pc:sldMk cId="2720557876" sldId="1484"/>
        </pc:sldMkLst>
      </pc:sldChg>
      <pc:sldChg chg="del">
        <pc:chgData name="Eric Couper" userId="0a40f924-dac5-4a03-bdf5-6dc86de9db83" providerId="ADAL" clId="{F05794B3-8530-495E-B340-3631215F230E}" dt="2023-04-24T23:05:58.511" v="50" actId="47"/>
        <pc:sldMkLst>
          <pc:docMk/>
          <pc:sldMk cId="2119524474" sldId="1485"/>
        </pc:sldMkLst>
      </pc:sldChg>
      <pc:sldChg chg="del">
        <pc:chgData name="Eric Couper" userId="0a40f924-dac5-4a03-bdf5-6dc86de9db83" providerId="ADAL" clId="{F05794B3-8530-495E-B340-3631215F230E}" dt="2023-04-25T14:04:37.269" v="4834" actId="47"/>
        <pc:sldMkLst>
          <pc:docMk/>
          <pc:sldMk cId="3476941636" sldId="1486"/>
        </pc:sldMkLst>
      </pc:sldChg>
      <pc:sldChg chg="del">
        <pc:chgData name="Eric Couper" userId="0a40f924-dac5-4a03-bdf5-6dc86de9db83" providerId="ADAL" clId="{F05794B3-8530-495E-B340-3631215F230E}" dt="2023-04-25T14:04:37.269" v="4834" actId="47"/>
        <pc:sldMkLst>
          <pc:docMk/>
          <pc:sldMk cId="3589647662" sldId="1487"/>
        </pc:sldMkLst>
      </pc:sldChg>
      <pc:sldChg chg="del">
        <pc:chgData name="Eric Couper" userId="0a40f924-dac5-4a03-bdf5-6dc86de9db83" providerId="ADAL" clId="{F05794B3-8530-495E-B340-3631215F230E}" dt="2023-04-24T23:04:02.898" v="19" actId="47"/>
        <pc:sldMkLst>
          <pc:docMk/>
          <pc:sldMk cId="3288725983" sldId="1488"/>
        </pc:sldMkLst>
      </pc:sldChg>
      <pc:sldChg chg="del">
        <pc:chgData name="Eric Couper" userId="0a40f924-dac5-4a03-bdf5-6dc86de9db83" providerId="ADAL" clId="{F05794B3-8530-495E-B340-3631215F230E}" dt="2023-04-24T23:05:58.511" v="50" actId="47"/>
        <pc:sldMkLst>
          <pc:docMk/>
          <pc:sldMk cId="3190701097" sldId="1489"/>
        </pc:sldMkLst>
      </pc:sldChg>
      <pc:sldChg chg="del">
        <pc:chgData name="Eric Couper" userId="0a40f924-dac5-4a03-bdf5-6dc86de9db83" providerId="ADAL" clId="{F05794B3-8530-495E-B340-3631215F230E}" dt="2023-04-24T23:04:02.898" v="19" actId="47"/>
        <pc:sldMkLst>
          <pc:docMk/>
          <pc:sldMk cId="2348747509" sldId="1490"/>
        </pc:sldMkLst>
      </pc:sldChg>
      <pc:sldChg chg="del">
        <pc:chgData name="Eric Couper" userId="0a40f924-dac5-4a03-bdf5-6dc86de9db83" providerId="ADAL" clId="{F05794B3-8530-495E-B340-3631215F230E}" dt="2023-04-24T23:05:58.511" v="50" actId="47"/>
        <pc:sldMkLst>
          <pc:docMk/>
          <pc:sldMk cId="252845292" sldId="1491"/>
        </pc:sldMkLst>
      </pc:sldChg>
      <pc:sldChg chg="del">
        <pc:chgData name="Eric Couper" userId="0a40f924-dac5-4a03-bdf5-6dc86de9db83" providerId="ADAL" clId="{F05794B3-8530-495E-B340-3631215F230E}" dt="2023-04-24T23:05:58.511" v="50" actId="47"/>
        <pc:sldMkLst>
          <pc:docMk/>
          <pc:sldMk cId="688443606" sldId="1492"/>
        </pc:sldMkLst>
      </pc:sldChg>
      <pc:sldChg chg="del">
        <pc:chgData name="Eric Couper" userId="0a40f924-dac5-4a03-bdf5-6dc86de9db83" providerId="ADAL" clId="{F05794B3-8530-495E-B340-3631215F230E}" dt="2023-04-25T14:04:37.269" v="4834" actId="47"/>
        <pc:sldMkLst>
          <pc:docMk/>
          <pc:sldMk cId="4121369861" sldId="1493"/>
        </pc:sldMkLst>
      </pc:sldChg>
      <pc:sldChg chg="del ord">
        <pc:chgData name="Eric Couper" userId="0a40f924-dac5-4a03-bdf5-6dc86de9db83" providerId="ADAL" clId="{F05794B3-8530-495E-B340-3631215F230E}" dt="2023-04-24T23:00:31.221" v="12" actId="47"/>
        <pc:sldMkLst>
          <pc:docMk/>
          <pc:sldMk cId="2118481627" sldId="1494"/>
        </pc:sldMkLst>
      </pc:sldChg>
      <pc:sldChg chg="del">
        <pc:chgData name="Eric Couper" userId="0a40f924-dac5-4a03-bdf5-6dc86de9db83" providerId="ADAL" clId="{F05794B3-8530-495E-B340-3631215F230E}" dt="2023-04-24T23:05:58.511" v="50" actId="47"/>
        <pc:sldMkLst>
          <pc:docMk/>
          <pc:sldMk cId="952429547" sldId="1495"/>
        </pc:sldMkLst>
      </pc:sldChg>
      <pc:sldChg chg="del">
        <pc:chgData name="Eric Couper" userId="0a40f924-dac5-4a03-bdf5-6dc86de9db83" providerId="ADAL" clId="{F05794B3-8530-495E-B340-3631215F230E}" dt="2023-04-25T14:04:37.269" v="4834" actId="47"/>
        <pc:sldMkLst>
          <pc:docMk/>
          <pc:sldMk cId="3419860477" sldId="1496"/>
        </pc:sldMkLst>
      </pc:sldChg>
      <pc:sldChg chg="del">
        <pc:chgData name="Eric Couper" userId="0a40f924-dac5-4a03-bdf5-6dc86de9db83" providerId="ADAL" clId="{F05794B3-8530-495E-B340-3631215F230E}" dt="2023-04-25T14:04:37.269" v="4834" actId="47"/>
        <pc:sldMkLst>
          <pc:docMk/>
          <pc:sldMk cId="1557148414" sldId="1497"/>
        </pc:sldMkLst>
      </pc:sldChg>
      <pc:sldChg chg="addSp modSp add mod">
        <pc:chgData name="Eric Couper" userId="0a40f924-dac5-4a03-bdf5-6dc86de9db83" providerId="ADAL" clId="{F05794B3-8530-495E-B340-3631215F230E}" dt="2023-04-25T14:58:00.670" v="6147" actId="113"/>
        <pc:sldMkLst>
          <pc:docMk/>
          <pc:sldMk cId="1970559115" sldId="1498"/>
        </pc:sldMkLst>
        <pc:spChg chg="mod">
          <ac:chgData name="Eric Couper" userId="0a40f924-dac5-4a03-bdf5-6dc86de9db83" providerId="ADAL" clId="{F05794B3-8530-495E-B340-3631215F230E}" dt="2023-04-24T23:04:52.119" v="49" actId="20577"/>
          <ac:spMkLst>
            <pc:docMk/>
            <pc:sldMk cId="1970559115" sldId="1498"/>
            <ac:spMk id="2" creationId="{36357885-6050-43D5-8E5B-5279FBFFEF3B}"/>
          </ac:spMkLst>
        </pc:spChg>
        <pc:spChg chg="mod">
          <ac:chgData name="Eric Couper" userId="0a40f924-dac5-4a03-bdf5-6dc86de9db83" providerId="ADAL" clId="{F05794B3-8530-495E-B340-3631215F230E}" dt="2023-04-25T14:58:00.670" v="6147" actId="113"/>
          <ac:spMkLst>
            <pc:docMk/>
            <pc:sldMk cId="1970559115" sldId="1498"/>
            <ac:spMk id="5" creationId="{BD839B2E-6CDA-79F3-A44E-1C2633496AD9}"/>
          </ac:spMkLst>
        </pc:spChg>
        <pc:picChg chg="add mod">
          <ac:chgData name="Eric Couper" userId="0a40f924-dac5-4a03-bdf5-6dc86de9db83" providerId="ADAL" clId="{F05794B3-8530-495E-B340-3631215F230E}" dt="2023-04-25T14:48:45.720" v="5957" actId="1076"/>
          <ac:picMkLst>
            <pc:docMk/>
            <pc:sldMk cId="1970559115" sldId="1498"/>
            <ac:picMk id="1026" creationId="{41834AC5-9C3D-C4F7-CAE3-285FF7845EBD}"/>
          </ac:picMkLst>
        </pc:picChg>
      </pc:sldChg>
      <pc:sldChg chg="addSp delSp modSp add mod delAnim">
        <pc:chgData name="Eric Couper" userId="0a40f924-dac5-4a03-bdf5-6dc86de9db83" providerId="ADAL" clId="{F05794B3-8530-495E-B340-3631215F230E}" dt="2023-04-25T14:50:22.419" v="5970" actId="478"/>
        <pc:sldMkLst>
          <pc:docMk/>
          <pc:sldMk cId="3843623921" sldId="1499"/>
        </pc:sldMkLst>
        <pc:spChg chg="mod">
          <ac:chgData name="Eric Couper" userId="0a40f924-dac5-4a03-bdf5-6dc86de9db83" providerId="ADAL" clId="{F05794B3-8530-495E-B340-3631215F230E}" dt="2023-04-25T14:39:07.893" v="5397" actId="20577"/>
          <ac:spMkLst>
            <pc:docMk/>
            <pc:sldMk cId="3843623921" sldId="1499"/>
            <ac:spMk id="2" creationId="{3A123A3D-CD3A-9FF7-A58D-A8C47F1DBBC8}"/>
          </ac:spMkLst>
        </pc:spChg>
        <pc:spChg chg="add mod">
          <ac:chgData name="Eric Couper" userId="0a40f924-dac5-4a03-bdf5-6dc86de9db83" providerId="ADAL" clId="{F05794B3-8530-495E-B340-3631215F230E}" dt="2023-04-25T14:39:49.269" v="5438" actId="1076"/>
          <ac:spMkLst>
            <pc:docMk/>
            <pc:sldMk cId="3843623921" sldId="1499"/>
            <ac:spMk id="3" creationId="{76986CBD-4496-6BC5-DD7E-2C1746B04B25}"/>
          </ac:spMkLst>
        </pc:spChg>
        <pc:spChg chg="add del">
          <ac:chgData name="Eric Couper" userId="0a40f924-dac5-4a03-bdf5-6dc86de9db83" providerId="ADAL" clId="{F05794B3-8530-495E-B340-3631215F230E}" dt="2023-04-25T14:50:22.419" v="5970" actId="478"/>
          <ac:spMkLst>
            <pc:docMk/>
            <pc:sldMk cId="3843623921" sldId="1499"/>
            <ac:spMk id="5" creationId="{623F0FF3-0ABC-F434-8CB5-7E95DB802869}"/>
          </ac:spMkLst>
        </pc:spChg>
        <pc:picChg chg="del">
          <ac:chgData name="Eric Couper" userId="0a40f924-dac5-4a03-bdf5-6dc86de9db83" providerId="ADAL" clId="{F05794B3-8530-495E-B340-3631215F230E}" dt="2023-04-24T23:35:36.921" v="1453" actId="478"/>
          <ac:picMkLst>
            <pc:docMk/>
            <pc:sldMk cId="3843623921" sldId="1499"/>
            <ac:picMk id="6" creationId="{E8EDABEC-277E-B077-5F16-A29E629BFAB9}"/>
          </ac:picMkLst>
        </pc:picChg>
        <pc:picChg chg="del">
          <ac:chgData name="Eric Couper" userId="0a40f924-dac5-4a03-bdf5-6dc86de9db83" providerId="ADAL" clId="{F05794B3-8530-495E-B340-3631215F230E}" dt="2023-04-24T23:35:52.711" v="1454" actId="478"/>
          <ac:picMkLst>
            <pc:docMk/>
            <pc:sldMk cId="3843623921" sldId="1499"/>
            <ac:picMk id="9" creationId="{81F70139-017F-12F2-872E-E3700714E0C2}"/>
          </ac:picMkLst>
        </pc:picChg>
      </pc:sldChg>
      <pc:sldChg chg="del">
        <pc:chgData name="Eric Couper" userId="0a40f924-dac5-4a03-bdf5-6dc86de9db83" providerId="ADAL" clId="{F05794B3-8530-495E-B340-3631215F230E}" dt="2023-04-24T23:04:02.898" v="19" actId="47"/>
        <pc:sldMkLst>
          <pc:docMk/>
          <pc:sldMk cId="2396736969" sldId="1501"/>
        </pc:sldMkLst>
      </pc:sldChg>
      <pc:sldChg chg="del">
        <pc:chgData name="Eric Couper" userId="0a40f924-dac5-4a03-bdf5-6dc86de9db83" providerId="ADAL" clId="{F05794B3-8530-495E-B340-3631215F230E}" dt="2023-04-24T23:04:02.898" v="19" actId="47"/>
        <pc:sldMkLst>
          <pc:docMk/>
          <pc:sldMk cId="3581338186" sldId="1502"/>
        </pc:sldMkLst>
      </pc:sldChg>
      <pc:sldChg chg="del">
        <pc:chgData name="Eric Couper" userId="0a40f924-dac5-4a03-bdf5-6dc86de9db83" providerId="ADAL" clId="{F05794B3-8530-495E-B340-3631215F230E}" dt="2023-04-24T23:04:02.898" v="19" actId="47"/>
        <pc:sldMkLst>
          <pc:docMk/>
          <pc:sldMk cId="2142602875" sldId="1503"/>
        </pc:sldMkLst>
      </pc:sldChg>
      <pc:sldChg chg="del">
        <pc:chgData name="Eric Couper" userId="0a40f924-dac5-4a03-bdf5-6dc86de9db83" providerId="ADAL" clId="{F05794B3-8530-495E-B340-3631215F230E}" dt="2023-04-24T23:04:02.898" v="19" actId="47"/>
        <pc:sldMkLst>
          <pc:docMk/>
          <pc:sldMk cId="1897926457" sldId="1504"/>
        </pc:sldMkLst>
      </pc:sldChg>
      <pc:sldChg chg="del">
        <pc:chgData name="Eric Couper" userId="0a40f924-dac5-4a03-bdf5-6dc86de9db83" providerId="ADAL" clId="{F05794B3-8530-495E-B340-3631215F230E}" dt="2023-04-24T23:04:02.898" v="19" actId="47"/>
        <pc:sldMkLst>
          <pc:docMk/>
          <pc:sldMk cId="222641572" sldId="1505"/>
        </pc:sldMkLst>
      </pc:sldChg>
      <pc:sldChg chg="del">
        <pc:chgData name="Eric Couper" userId="0a40f924-dac5-4a03-bdf5-6dc86de9db83" providerId="ADAL" clId="{F05794B3-8530-495E-B340-3631215F230E}" dt="2023-04-24T23:04:02.898" v="19" actId="47"/>
        <pc:sldMkLst>
          <pc:docMk/>
          <pc:sldMk cId="1055338887" sldId="1506"/>
        </pc:sldMkLst>
      </pc:sldChg>
      <pc:sldChg chg="del">
        <pc:chgData name="Eric Couper" userId="0a40f924-dac5-4a03-bdf5-6dc86de9db83" providerId="ADAL" clId="{F05794B3-8530-495E-B340-3631215F230E}" dt="2023-04-24T23:04:02.898" v="19" actId="47"/>
        <pc:sldMkLst>
          <pc:docMk/>
          <pc:sldMk cId="4166000488" sldId="1507"/>
        </pc:sldMkLst>
      </pc:sldChg>
      <pc:sldChg chg="del">
        <pc:chgData name="Eric Couper" userId="0a40f924-dac5-4a03-bdf5-6dc86de9db83" providerId="ADAL" clId="{F05794B3-8530-495E-B340-3631215F230E}" dt="2023-04-24T23:04:02.898" v="19" actId="47"/>
        <pc:sldMkLst>
          <pc:docMk/>
          <pc:sldMk cId="3280053546" sldId="1508"/>
        </pc:sldMkLst>
      </pc:sldChg>
      <pc:sldChg chg="del">
        <pc:chgData name="Eric Couper" userId="0a40f924-dac5-4a03-bdf5-6dc86de9db83" providerId="ADAL" clId="{F05794B3-8530-495E-B340-3631215F230E}" dt="2023-04-24T23:04:02.898" v="19" actId="47"/>
        <pc:sldMkLst>
          <pc:docMk/>
          <pc:sldMk cId="2401627120" sldId="1509"/>
        </pc:sldMkLst>
      </pc:sldChg>
      <pc:sldChg chg="del">
        <pc:chgData name="Eric Couper" userId="0a40f924-dac5-4a03-bdf5-6dc86de9db83" providerId="ADAL" clId="{F05794B3-8530-495E-B340-3631215F230E}" dt="2023-04-24T23:04:02.898" v="19" actId="47"/>
        <pc:sldMkLst>
          <pc:docMk/>
          <pc:sldMk cId="852642235" sldId="1510"/>
        </pc:sldMkLst>
      </pc:sldChg>
      <pc:sldMasterChg chg="delSldLayout">
        <pc:chgData name="Eric Couper" userId="0a40f924-dac5-4a03-bdf5-6dc86de9db83" providerId="ADAL" clId="{F05794B3-8530-495E-B340-3631215F230E}" dt="2023-04-24T23:04:02.898" v="19" actId="47"/>
        <pc:sldMasterMkLst>
          <pc:docMk/>
          <pc:sldMasterMk cId="1820680528" sldId="2147483724"/>
        </pc:sldMasterMkLst>
        <pc:sldLayoutChg chg="del">
          <pc:chgData name="Eric Couper" userId="0a40f924-dac5-4a03-bdf5-6dc86de9db83" providerId="ADAL" clId="{F05794B3-8530-495E-B340-3631215F230E}" dt="2023-04-24T23:04:02.898" v="19" actId="47"/>
          <pc:sldLayoutMkLst>
            <pc:docMk/>
            <pc:sldMasterMk cId="1820680528" sldId="2147483724"/>
            <pc:sldLayoutMk cId="1036925644" sldId="2147483738"/>
          </pc:sldLayoutMkLst>
        </pc:sldLayoutChg>
        <pc:sldLayoutChg chg="del">
          <pc:chgData name="Eric Couper" userId="0a40f924-dac5-4a03-bdf5-6dc86de9db83" providerId="ADAL" clId="{F05794B3-8530-495E-B340-3631215F230E}" dt="2023-04-24T23:04:02.898" v="19" actId="47"/>
          <pc:sldLayoutMkLst>
            <pc:docMk/>
            <pc:sldMasterMk cId="1820680528" sldId="2147483724"/>
            <pc:sldLayoutMk cId="1653138496" sldId="214748373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9CE70-1E4F-4BF2-BBC2-1C788ADEE0F6}" type="doc">
      <dgm:prSet loTypeId="urn:microsoft.com/office/officeart/2005/8/layout/venn1" loCatId="relationship" qsTypeId="urn:microsoft.com/office/officeart/2005/8/quickstyle/simple1" qsCatId="simple" csTypeId="urn:microsoft.com/office/officeart/2005/8/colors/colorful4" csCatId="colorful" phldr="1"/>
      <dgm:spPr/>
    </dgm:pt>
    <dgm:pt modelId="{5648F44F-F3E3-4482-BA53-7AAC543828C0}">
      <dgm:prSet phldrT="[Text]"/>
      <dgm:spPr>
        <a:solidFill>
          <a:srgbClr val="D93D66">
            <a:alpha val="34118"/>
          </a:srgbClr>
        </a:solidFill>
      </dgm:spPr>
      <dgm:t>
        <a:bodyPr/>
        <a:lstStyle/>
        <a:p>
          <a:r>
            <a:rPr lang="en-US">
              <a:solidFill>
                <a:srgbClr val="F2BDCB"/>
              </a:solidFill>
            </a:rPr>
            <a:t>.</a:t>
          </a:r>
        </a:p>
      </dgm:t>
    </dgm:pt>
    <dgm:pt modelId="{A3355D70-D45E-4703-97B5-22FD0A5D6FA3}" type="parTrans" cxnId="{0770626D-CBA7-4EDE-8714-12DC65304D4D}">
      <dgm:prSet/>
      <dgm:spPr/>
      <dgm:t>
        <a:bodyPr/>
        <a:lstStyle/>
        <a:p>
          <a:endParaRPr lang="en-US"/>
        </a:p>
      </dgm:t>
    </dgm:pt>
    <dgm:pt modelId="{6E81E479-D1AB-4482-8F78-0B362BC02D6D}" type="sibTrans" cxnId="{0770626D-CBA7-4EDE-8714-12DC65304D4D}">
      <dgm:prSet/>
      <dgm:spPr/>
      <dgm:t>
        <a:bodyPr/>
        <a:lstStyle/>
        <a:p>
          <a:endParaRPr lang="en-US"/>
        </a:p>
      </dgm:t>
    </dgm:pt>
    <dgm:pt modelId="{07E22B81-96B5-4B20-BBE8-F7B9A60EDCA9}">
      <dgm:prSet phldrT="[Text]"/>
      <dgm:spPr>
        <a:solidFill>
          <a:srgbClr val="F2BE1A">
            <a:alpha val="34118"/>
          </a:srgbClr>
        </a:solidFill>
      </dgm:spPr>
      <dgm:t>
        <a:bodyPr/>
        <a:lstStyle/>
        <a:p>
          <a:r>
            <a:rPr lang="en-US">
              <a:solidFill>
                <a:srgbClr val="FBE9B1"/>
              </a:solidFill>
            </a:rPr>
            <a:t>.</a:t>
          </a:r>
        </a:p>
      </dgm:t>
    </dgm:pt>
    <dgm:pt modelId="{588B3344-1667-4025-A0D7-4F9AE39CD2D4}" type="parTrans" cxnId="{B245056E-9070-4649-BAE5-28EA12C267F1}">
      <dgm:prSet/>
      <dgm:spPr/>
      <dgm:t>
        <a:bodyPr/>
        <a:lstStyle/>
        <a:p>
          <a:endParaRPr lang="en-US"/>
        </a:p>
      </dgm:t>
    </dgm:pt>
    <dgm:pt modelId="{8956F1AD-37E9-481B-9DCA-2FD85180B6F0}" type="sibTrans" cxnId="{B245056E-9070-4649-BAE5-28EA12C267F1}">
      <dgm:prSet/>
      <dgm:spPr/>
      <dgm:t>
        <a:bodyPr/>
        <a:lstStyle/>
        <a:p>
          <a:endParaRPr lang="en-US"/>
        </a:p>
      </dgm:t>
    </dgm:pt>
    <dgm:pt modelId="{4273E9C7-A917-427F-89D9-F9304960C591}">
      <dgm:prSet phldrT="[Text]"/>
      <dgm:spPr>
        <a:solidFill>
          <a:srgbClr val="0C6887">
            <a:alpha val="34118"/>
          </a:srgbClr>
        </a:solidFill>
      </dgm:spPr>
      <dgm:t>
        <a:bodyPr/>
        <a:lstStyle/>
        <a:p>
          <a:r>
            <a:rPr lang="en-US">
              <a:solidFill>
                <a:srgbClr val="ACCBD6"/>
              </a:solidFill>
            </a:rPr>
            <a:t>.</a:t>
          </a:r>
        </a:p>
      </dgm:t>
    </dgm:pt>
    <dgm:pt modelId="{70961D37-ACA8-4A0D-B5B3-42BFB2635FCF}" type="parTrans" cxnId="{4D1E13D4-B0F4-4410-A41C-F053957F9EEE}">
      <dgm:prSet/>
      <dgm:spPr/>
      <dgm:t>
        <a:bodyPr/>
        <a:lstStyle/>
        <a:p>
          <a:endParaRPr lang="en-US"/>
        </a:p>
      </dgm:t>
    </dgm:pt>
    <dgm:pt modelId="{80E13F66-DC25-4009-995C-8B29DB87B6A6}" type="sibTrans" cxnId="{4D1E13D4-B0F4-4410-A41C-F053957F9EEE}">
      <dgm:prSet/>
      <dgm:spPr/>
      <dgm:t>
        <a:bodyPr/>
        <a:lstStyle/>
        <a:p>
          <a:endParaRPr lang="en-US"/>
        </a:p>
      </dgm:t>
    </dgm:pt>
    <dgm:pt modelId="{005B9B59-560D-4E96-95D8-0839CE5EBEFD}" type="pres">
      <dgm:prSet presAssocID="{25A9CE70-1E4F-4BF2-BBC2-1C788ADEE0F6}" presName="compositeShape" presStyleCnt="0">
        <dgm:presLayoutVars>
          <dgm:chMax val="7"/>
          <dgm:dir/>
          <dgm:resizeHandles val="exact"/>
        </dgm:presLayoutVars>
      </dgm:prSet>
      <dgm:spPr/>
    </dgm:pt>
    <dgm:pt modelId="{E285CE6E-1748-41D0-8F38-E9664CAD2944}" type="pres">
      <dgm:prSet presAssocID="{5648F44F-F3E3-4482-BA53-7AAC543828C0}" presName="circ1" presStyleLbl="vennNode1" presStyleIdx="0" presStyleCnt="3" custLinFactNeighborX="6251" custLinFactNeighborY="11606"/>
      <dgm:spPr/>
    </dgm:pt>
    <dgm:pt modelId="{CA9A701A-1644-4BD6-AC5F-4CC6CBA4812A}" type="pres">
      <dgm:prSet presAssocID="{5648F44F-F3E3-4482-BA53-7AAC543828C0}" presName="circ1Tx" presStyleLbl="revTx" presStyleIdx="0" presStyleCnt="0">
        <dgm:presLayoutVars>
          <dgm:chMax val="0"/>
          <dgm:chPref val="0"/>
          <dgm:bulletEnabled val="1"/>
        </dgm:presLayoutVars>
      </dgm:prSet>
      <dgm:spPr/>
    </dgm:pt>
    <dgm:pt modelId="{A97F2366-D3F7-4C66-AC1F-FB4205E7B85F}" type="pres">
      <dgm:prSet presAssocID="{07E22B81-96B5-4B20-BBE8-F7B9A60EDCA9}" presName="circ2" presStyleLbl="vennNode1" presStyleIdx="1" presStyleCnt="3" custLinFactNeighborX="677" custLinFactNeighborY="-13204"/>
      <dgm:spPr/>
    </dgm:pt>
    <dgm:pt modelId="{EC9D6B8C-6686-48CA-8403-4C40F51D0308}" type="pres">
      <dgm:prSet presAssocID="{07E22B81-96B5-4B20-BBE8-F7B9A60EDCA9}" presName="circ2Tx" presStyleLbl="revTx" presStyleIdx="0" presStyleCnt="0">
        <dgm:presLayoutVars>
          <dgm:chMax val="0"/>
          <dgm:chPref val="0"/>
          <dgm:bulletEnabled val="1"/>
        </dgm:presLayoutVars>
      </dgm:prSet>
      <dgm:spPr/>
    </dgm:pt>
    <dgm:pt modelId="{77F76630-8A2C-45B9-8CCD-47E5331E63AC}" type="pres">
      <dgm:prSet presAssocID="{4273E9C7-A917-427F-89D9-F9304960C591}" presName="circ3" presStyleLbl="vennNode1" presStyleIdx="2" presStyleCnt="3" custLinFactNeighborX="6728" custLinFactNeighborY="-14439"/>
      <dgm:spPr/>
    </dgm:pt>
    <dgm:pt modelId="{C10D1AA0-9E3E-4027-A141-DB23B9CDA2E1}" type="pres">
      <dgm:prSet presAssocID="{4273E9C7-A917-427F-89D9-F9304960C591}" presName="circ3Tx" presStyleLbl="revTx" presStyleIdx="0" presStyleCnt="0">
        <dgm:presLayoutVars>
          <dgm:chMax val="0"/>
          <dgm:chPref val="0"/>
          <dgm:bulletEnabled val="1"/>
        </dgm:presLayoutVars>
      </dgm:prSet>
      <dgm:spPr/>
    </dgm:pt>
  </dgm:ptLst>
  <dgm:cxnLst>
    <dgm:cxn modelId="{0EAFBB20-7FE2-479B-BB34-0FC14691EDD1}" type="presOf" srcId="{4273E9C7-A917-427F-89D9-F9304960C591}" destId="{77F76630-8A2C-45B9-8CCD-47E5331E63AC}" srcOrd="0" destOrd="0" presId="urn:microsoft.com/office/officeart/2005/8/layout/venn1"/>
    <dgm:cxn modelId="{2369E63B-03DF-43CF-8F1D-41D33E264FB7}" type="presOf" srcId="{5648F44F-F3E3-4482-BA53-7AAC543828C0}" destId="{E285CE6E-1748-41D0-8F38-E9664CAD2944}" srcOrd="0" destOrd="0" presId="urn:microsoft.com/office/officeart/2005/8/layout/venn1"/>
    <dgm:cxn modelId="{950A3560-4078-40A9-BFF0-D7D47B6475C8}" type="presOf" srcId="{5648F44F-F3E3-4482-BA53-7AAC543828C0}" destId="{CA9A701A-1644-4BD6-AC5F-4CC6CBA4812A}" srcOrd="1" destOrd="0" presId="urn:microsoft.com/office/officeart/2005/8/layout/venn1"/>
    <dgm:cxn modelId="{55637764-B617-418D-84DE-919C0D9380B9}" type="presOf" srcId="{07E22B81-96B5-4B20-BBE8-F7B9A60EDCA9}" destId="{A97F2366-D3F7-4C66-AC1F-FB4205E7B85F}" srcOrd="0" destOrd="0" presId="urn:microsoft.com/office/officeart/2005/8/layout/venn1"/>
    <dgm:cxn modelId="{0770626D-CBA7-4EDE-8714-12DC65304D4D}" srcId="{25A9CE70-1E4F-4BF2-BBC2-1C788ADEE0F6}" destId="{5648F44F-F3E3-4482-BA53-7AAC543828C0}" srcOrd="0" destOrd="0" parTransId="{A3355D70-D45E-4703-97B5-22FD0A5D6FA3}" sibTransId="{6E81E479-D1AB-4482-8F78-0B362BC02D6D}"/>
    <dgm:cxn modelId="{B245056E-9070-4649-BAE5-28EA12C267F1}" srcId="{25A9CE70-1E4F-4BF2-BBC2-1C788ADEE0F6}" destId="{07E22B81-96B5-4B20-BBE8-F7B9A60EDCA9}" srcOrd="1" destOrd="0" parTransId="{588B3344-1667-4025-A0D7-4F9AE39CD2D4}" sibTransId="{8956F1AD-37E9-481B-9DCA-2FD85180B6F0}"/>
    <dgm:cxn modelId="{0B9CF998-5F4C-47F3-ACEF-E95168D42224}" type="presOf" srcId="{07E22B81-96B5-4B20-BBE8-F7B9A60EDCA9}" destId="{EC9D6B8C-6686-48CA-8403-4C40F51D0308}" srcOrd="1" destOrd="0" presId="urn:microsoft.com/office/officeart/2005/8/layout/venn1"/>
    <dgm:cxn modelId="{8C980DB9-FE4B-4C5E-86BC-7140D40CF98A}" type="presOf" srcId="{25A9CE70-1E4F-4BF2-BBC2-1C788ADEE0F6}" destId="{005B9B59-560D-4E96-95D8-0839CE5EBEFD}" srcOrd="0" destOrd="0" presId="urn:microsoft.com/office/officeart/2005/8/layout/venn1"/>
    <dgm:cxn modelId="{BA2D30CF-3924-4F6E-B09C-A170D59FB809}" type="presOf" srcId="{4273E9C7-A917-427F-89D9-F9304960C591}" destId="{C10D1AA0-9E3E-4027-A141-DB23B9CDA2E1}" srcOrd="1" destOrd="0" presId="urn:microsoft.com/office/officeart/2005/8/layout/venn1"/>
    <dgm:cxn modelId="{4D1E13D4-B0F4-4410-A41C-F053957F9EEE}" srcId="{25A9CE70-1E4F-4BF2-BBC2-1C788ADEE0F6}" destId="{4273E9C7-A917-427F-89D9-F9304960C591}" srcOrd="2" destOrd="0" parTransId="{70961D37-ACA8-4A0D-B5B3-42BFB2635FCF}" sibTransId="{80E13F66-DC25-4009-995C-8B29DB87B6A6}"/>
    <dgm:cxn modelId="{74623A09-CF1B-406C-8798-2F3BD98EAF3C}" type="presParOf" srcId="{005B9B59-560D-4E96-95D8-0839CE5EBEFD}" destId="{E285CE6E-1748-41D0-8F38-E9664CAD2944}" srcOrd="0" destOrd="0" presId="urn:microsoft.com/office/officeart/2005/8/layout/venn1"/>
    <dgm:cxn modelId="{CF916F85-E576-492F-AD48-217E300E3F79}" type="presParOf" srcId="{005B9B59-560D-4E96-95D8-0839CE5EBEFD}" destId="{CA9A701A-1644-4BD6-AC5F-4CC6CBA4812A}" srcOrd="1" destOrd="0" presId="urn:microsoft.com/office/officeart/2005/8/layout/venn1"/>
    <dgm:cxn modelId="{EC80F49E-609C-46C9-8F88-33D5C205DFE8}" type="presParOf" srcId="{005B9B59-560D-4E96-95D8-0839CE5EBEFD}" destId="{A97F2366-D3F7-4C66-AC1F-FB4205E7B85F}" srcOrd="2" destOrd="0" presId="urn:microsoft.com/office/officeart/2005/8/layout/venn1"/>
    <dgm:cxn modelId="{D7ADA47D-9F1C-4974-BED0-A368B1C30731}" type="presParOf" srcId="{005B9B59-560D-4E96-95D8-0839CE5EBEFD}" destId="{EC9D6B8C-6686-48CA-8403-4C40F51D0308}" srcOrd="3" destOrd="0" presId="urn:microsoft.com/office/officeart/2005/8/layout/venn1"/>
    <dgm:cxn modelId="{1ED345A7-4A4C-41B9-8882-4C3E4AF28125}" type="presParOf" srcId="{005B9B59-560D-4E96-95D8-0839CE5EBEFD}" destId="{77F76630-8A2C-45B9-8CCD-47E5331E63AC}" srcOrd="4" destOrd="0" presId="urn:microsoft.com/office/officeart/2005/8/layout/venn1"/>
    <dgm:cxn modelId="{4AE904F8-60AE-4B8E-BDDA-2F834A18D0C4}" type="presParOf" srcId="{005B9B59-560D-4E96-95D8-0839CE5EBEFD}" destId="{C10D1AA0-9E3E-4027-A141-DB23B9CDA2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5CE6E-1748-41D0-8F38-E9664CAD2944}">
      <dsp:nvSpPr>
        <dsp:cNvPr id="0" name=""/>
        <dsp:cNvSpPr/>
      </dsp:nvSpPr>
      <dsp:spPr>
        <a:xfrm>
          <a:off x="2897540" y="488183"/>
          <a:ext cx="3566159" cy="3566159"/>
        </a:xfrm>
        <a:prstGeom prst="ellipse">
          <a:avLst/>
        </a:prstGeom>
        <a:solidFill>
          <a:srgbClr val="D93D66">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solidFill>
                <a:srgbClr val="F2BDCB"/>
              </a:solidFill>
            </a:rPr>
            <a:t>.</a:t>
          </a:r>
        </a:p>
      </dsp:txBody>
      <dsp:txXfrm>
        <a:off x="3373028" y="1112261"/>
        <a:ext cx="2615183" cy="1604771"/>
      </dsp:txXfrm>
    </dsp:sp>
    <dsp:sp modelId="{A97F2366-D3F7-4C66-AC1F-FB4205E7B85F}">
      <dsp:nvSpPr>
        <dsp:cNvPr id="0" name=""/>
        <dsp:cNvSpPr/>
      </dsp:nvSpPr>
      <dsp:spPr>
        <a:xfrm>
          <a:off x="3985552" y="1832268"/>
          <a:ext cx="3566159" cy="3566159"/>
        </a:xfrm>
        <a:prstGeom prst="ellipse">
          <a:avLst/>
        </a:prstGeom>
        <a:solidFill>
          <a:srgbClr val="F2BE1A">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solidFill>
                <a:srgbClr val="FBE9B1"/>
              </a:solidFill>
            </a:rPr>
            <a:t>.</a:t>
          </a:r>
        </a:p>
      </dsp:txBody>
      <dsp:txXfrm>
        <a:off x="5076202" y="2753526"/>
        <a:ext cx="2139695" cy="1961387"/>
      </dsp:txXfrm>
    </dsp:sp>
    <dsp:sp modelId="{77F76630-8A2C-45B9-8CCD-47E5331E63AC}">
      <dsp:nvSpPr>
        <dsp:cNvPr id="0" name=""/>
        <dsp:cNvSpPr/>
      </dsp:nvSpPr>
      <dsp:spPr>
        <a:xfrm>
          <a:off x="1627762" y="1788226"/>
          <a:ext cx="3566159" cy="3566159"/>
        </a:xfrm>
        <a:prstGeom prst="ellipse">
          <a:avLst/>
        </a:prstGeom>
        <a:solidFill>
          <a:srgbClr val="0C6887">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solidFill>
                <a:srgbClr val="ACCBD6"/>
              </a:solidFill>
            </a:rPr>
            <a:t>.</a:t>
          </a:r>
        </a:p>
      </dsp:txBody>
      <dsp:txXfrm>
        <a:off x="1963575" y="2709484"/>
        <a:ext cx="2139695" cy="19613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pitchFamily="2" charset="0"/>
              </a:defRPr>
            </a:lvl1pPr>
          </a:lstStyle>
          <a:p>
            <a:fld id="{E4FCBA42-6856-6B4B-B6D6-31A3CDE7EC77}" type="datetimeFigureOut">
              <a:rPr lang="en-US" smtClean="0"/>
              <a:pPr/>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pitchFamily="2" charset="0"/>
              </a:defRPr>
            </a:lvl1pPr>
          </a:lstStyle>
          <a:p>
            <a:fld id="{98F42544-6B6B-8747-A699-3725FBD3D0BD}" type="slidenum">
              <a:rPr lang="en-US" smtClean="0"/>
              <a:pPr/>
              <a:t>‹#›</a:t>
            </a:fld>
            <a:endParaRPr lang="en-US"/>
          </a:p>
        </p:txBody>
      </p:sp>
    </p:spTree>
    <p:extLst>
      <p:ext uri="{BB962C8B-B14F-4D97-AF65-F5344CB8AC3E}">
        <p14:creationId xmlns:p14="http://schemas.microsoft.com/office/powerpoint/2010/main" val="335027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42544-6B6B-8747-A699-3725FBD3D0BD}" type="slidenum">
              <a:rPr lang="en-US" smtClean="0"/>
              <a:pPr/>
              <a:t>1</a:t>
            </a:fld>
            <a:endParaRPr lang="en-US"/>
          </a:p>
        </p:txBody>
      </p:sp>
    </p:spTree>
    <p:extLst>
      <p:ext uri="{BB962C8B-B14F-4D97-AF65-F5344CB8AC3E}">
        <p14:creationId xmlns:p14="http://schemas.microsoft.com/office/powerpoint/2010/main" val="9523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presenting to all staff and/or your organizations leadership board, this agenda may help you to structure your presentation. We found that it was critical to include the Why It Matters section early on to anchor your audience to the potential.</a:t>
            </a:r>
          </a:p>
        </p:txBody>
      </p:sp>
      <p:sp>
        <p:nvSpPr>
          <p:cNvPr id="4" name="Slide Number Placeholder 3"/>
          <p:cNvSpPr>
            <a:spLocks noGrp="1"/>
          </p:cNvSpPr>
          <p:nvPr>
            <p:ph type="sldNum" sz="quarter" idx="5"/>
          </p:nvPr>
        </p:nvSpPr>
        <p:spPr/>
        <p:txBody>
          <a:bodyPr/>
          <a:lstStyle/>
          <a:p>
            <a:fld id="{98F42544-6B6B-8747-A699-3725FBD3D0BD}" type="slidenum">
              <a:rPr lang="en-US" smtClean="0"/>
              <a:pPr/>
              <a:t>3</a:t>
            </a:fld>
            <a:endParaRPr lang="en-US"/>
          </a:p>
        </p:txBody>
      </p:sp>
    </p:spTree>
    <p:extLst>
      <p:ext uri="{BB962C8B-B14F-4D97-AF65-F5344CB8AC3E}">
        <p14:creationId xmlns:p14="http://schemas.microsoft.com/office/powerpoint/2010/main" val="20437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organization has slightly different borders around what is Digital Development and what falls to the IT department. We have found it is helpful to regularly remind colleagues about where we draw the line.</a:t>
            </a:r>
          </a:p>
        </p:txBody>
      </p:sp>
      <p:sp>
        <p:nvSpPr>
          <p:cNvPr id="4" name="Slide Number Placeholder 3"/>
          <p:cNvSpPr>
            <a:spLocks noGrp="1"/>
          </p:cNvSpPr>
          <p:nvPr>
            <p:ph type="sldNum" sz="quarter" idx="5"/>
          </p:nvPr>
        </p:nvSpPr>
        <p:spPr/>
        <p:txBody>
          <a:bodyPr/>
          <a:lstStyle/>
          <a:p>
            <a:fld id="{98F42544-6B6B-8747-A699-3725FBD3D0BD}" type="slidenum">
              <a:rPr lang="en-US" smtClean="0"/>
              <a:pPr/>
              <a:t>4</a:t>
            </a:fld>
            <a:endParaRPr lang="en-US"/>
          </a:p>
        </p:txBody>
      </p:sp>
    </p:spTree>
    <p:extLst>
      <p:ext uri="{BB962C8B-B14F-4D97-AF65-F5344CB8AC3E}">
        <p14:creationId xmlns:p14="http://schemas.microsoft.com/office/powerpoint/2010/main" val="37181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IYF buckets our roadmap activities into the products, platforms, and skills that we want to develop so that our project teams have the resources and abilities they need to succeed. Your buckets may be different, but the main focus here is in outfitting/equipping project staff with whatever they need to be rockstars.</a:t>
            </a:r>
          </a:p>
          <a:p>
            <a:endParaRPr lang="en-US" dirty="0"/>
          </a:p>
          <a:p>
            <a:r>
              <a:rPr lang="en-US" dirty="0"/>
              <a:t>Note: we’ve kept the stylized IYF logos along the bottom for inspiration; however, please do change that!</a:t>
            </a:r>
          </a:p>
        </p:txBody>
      </p:sp>
      <p:sp>
        <p:nvSpPr>
          <p:cNvPr id="4" name="Slide Number Placeholder 3"/>
          <p:cNvSpPr>
            <a:spLocks noGrp="1"/>
          </p:cNvSpPr>
          <p:nvPr>
            <p:ph type="sldNum" sz="quarter" idx="5"/>
          </p:nvPr>
        </p:nvSpPr>
        <p:spPr/>
        <p:txBody>
          <a:bodyPr/>
          <a:lstStyle/>
          <a:p>
            <a:fld id="{98F42544-6B6B-8747-A699-3725FBD3D0BD}" type="slidenum">
              <a:rPr lang="en-US" smtClean="0"/>
              <a:pPr/>
              <a:t>5</a:t>
            </a:fld>
            <a:endParaRPr lang="en-US"/>
          </a:p>
        </p:txBody>
      </p:sp>
    </p:spTree>
    <p:extLst>
      <p:ext uri="{BB962C8B-B14F-4D97-AF65-F5344CB8AC3E}">
        <p14:creationId xmlns:p14="http://schemas.microsoft.com/office/powerpoint/2010/main" val="215519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IYF made a deliberate effort to define and then regularly emphasize our core DD approaches. Despite doing work across all of these domains, most colleagues think first about eLearning. It does anchor a lot of our work, but this image and the following activity are meant to expand the understanding and imagination of staff.</a:t>
            </a:r>
          </a:p>
        </p:txBody>
      </p:sp>
      <p:sp>
        <p:nvSpPr>
          <p:cNvPr id="4" name="Slide Number Placeholder 3"/>
          <p:cNvSpPr>
            <a:spLocks noGrp="1"/>
          </p:cNvSpPr>
          <p:nvPr>
            <p:ph type="sldNum" sz="quarter" idx="5"/>
          </p:nvPr>
        </p:nvSpPr>
        <p:spPr/>
        <p:txBody>
          <a:bodyPr/>
          <a:lstStyle/>
          <a:p>
            <a:fld id="{98F42544-6B6B-8747-A699-3725FBD3D0BD}" type="slidenum">
              <a:rPr lang="en-US" smtClean="0"/>
              <a:pPr/>
              <a:t>6</a:t>
            </a:fld>
            <a:endParaRPr lang="en-US"/>
          </a:p>
        </p:txBody>
      </p:sp>
    </p:spTree>
    <p:extLst>
      <p:ext uri="{BB962C8B-B14F-4D97-AF65-F5344CB8AC3E}">
        <p14:creationId xmlns:p14="http://schemas.microsoft.com/office/powerpoint/2010/main" val="71217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reinforce and educate staff about our DD approaches, we ran a series of activities. We described a DD intervention that makes sense within the type of projects we run. Afterwards, staff voted on which approaches were relevant in each scenario. Often there were 2-3 approaches that applied, and we discussed the overlapping nature of the work.    </a:t>
            </a:r>
          </a:p>
        </p:txBody>
      </p:sp>
      <p:sp>
        <p:nvSpPr>
          <p:cNvPr id="4" name="Slide Number Placeholder 3"/>
          <p:cNvSpPr>
            <a:spLocks noGrp="1"/>
          </p:cNvSpPr>
          <p:nvPr>
            <p:ph type="sldNum" sz="quarter" idx="5"/>
          </p:nvPr>
        </p:nvSpPr>
        <p:spPr/>
        <p:txBody>
          <a:bodyPr/>
          <a:lstStyle/>
          <a:p>
            <a:fld id="{98F42544-6B6B-8747-A699-3725FBD3D0BD}" type="slidenum">
              <a:rPr lang="en-US" smtClean="0"/>
              <a:pPr/>
              <a:t>7</a:t>
            </a:fld>
            <a:endParaRPr lang="en-US"/>
          </a:p>
        </p:txBody>
      </p:sp>
    </p:spTree>
    <p:extLst>
      <p:ext uri="{BB962C8B-B14F-4D97-AF65-F5344CB8AC3E}">
        <p14:creationId xmlns:p14="http://schemas.microsoft.com/office/powerpoint/2010/main" val="131126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important as a mapping exercise to help the team to understand it’s current and recent work, but setting the priority oval is even more critical. Your organization’s buckets for the Venn Diagram will likely be different, but the image should identify a “sweet spot” (i.e. what types of projects do we want to focus on going forward and/or where is our competitive advantage) </a:t>
            </a:r>
          </a:p>
        </p:txBody>
      </p:sp>
      <p:sp>
        <p:nvSpPr>
          <p:cNvPr id="4" name="Slide Number Placeholder 3"/>
          <p:cNvSpPr>
            <a:spLocks noGrp="1"/>
          </p:cNvSpPr>
          <p:nvPr>
            <p:ph type="sldNum" sz="quarter" idx="5"/>
          </p:nvPr>
        </p:nvSpPr>
        <p:spPr/>
        <p:txBody>
          <a:bodyPr/>
          <a:lstStyle/>
          <a:p>
            <a:fld id="{98F42544-6B6B-8747-A699-3725FBD3D0BD}" type="slidenum">
              <a:rPr lang="en-US" smtClean="0"/>
              <a:pPr/>
              <a:t>8</a:t>
            </a:fld>
            <a:endParaRPr lang="en-US"/>
          </a:p>
        </p:txBody>
      </p:sp>
    </p:spTree>
    <p:extLst>
      <p:ext uri="{BB962C8B-B14F-4D97-AF65-F5344CB8AC3E}">
        <p14:creationId xmlns:p14="http://schemas.microsoft.com/office/powerpoint/2010/main" val="250397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definitions that we are using to define a GDO. What’s guaranteed and offered will, of course, vary by organization</a:t>
            </a:r>
          </a:p>
        </p:txBody>
      </p:sp>
      <p:sp>
        <p:nvSpPr>
          <p:cNvPr id="4" name="Slide Number Placeholder 3"/>
          <p:cNvSpPr>
            <a:spLocks noGrp="1"/>
          </p:cNvSpPr>
          <p:nvPr>
            <p:ph type="sldNum" sz="quarter" idx="5"/>
          </p:nvPr>
        </p:nvSpPr>
        <p:spPr/>
        <p:txBody>
          <a:bodyPr/>
          <a:lstStyle/>
          <a:p>
            <a:fld id="{98F42544-6B6B-8747-A699-3725FBD3D0BD}" type="slidenum">
              <a:rPr lang="en-US" smtClean="0"/>
              <a:pPr/>
              <a:t>12</a:t>
            </a:fld>
            <a:endParaRPr lang="en-US"/>
          </a:p>
        </p:txBody>
      </p:sp>
    </p:spTree>
    <p:extLst>
      <p:ext uri="{BB962C8B-B14F-4D97-AF65-F5344CB8AC3E}">
        <p14:creationId xmlns:p14="http://schemas.microsoft.com/office/powerpoint/2010/main" val="284520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maps our planned platforms with our approaches. It helps the team understand the value that each platform can provide and reinforces the organization’s DD approaches.</a:t>
            </a:r>
          </a:p>
        </p:txBody>
      </p:sp>
      <p:sp>
        <p:nvSpPr>
          <p:cNvPr id="4" name="Slide Number Placeholder 3"/>
          <p:cNvSpPr>
            <a:spLocks noGrp="1"/>
          </p:cNvSpPr>
          <p:nvPr>
            <p:ph type="sldNum" sz="quarter" idx="5"/>
          </p:nvPr>
        </p:nvSpPr>
        <p:spPr/>
        <p:txBody>
          <a:bodyPr/>
          <a:lstStyle/>
          <a:p>
            <a:fld id="{98F42544-6B6B-8747-A699-3725FBD3D0BD}" type="slidenum">
              <a:rPr lang="en-US" smtClean="0"/>
              <a:pPr/>
              <a:t>14</a:t>
            </a:fld>
            <a:endParaRPr lang="en-US"/>
          </a:p>
        </p:txBody>
      </p:sp>
    </p:spTree>
    <p:extLst>
      <p:ext uri="{BB962C8B-B14F-4D97-AF65-F5344CB8AC3E}">
        <p14:creationId xmlns:p14="http://schemas.microsoft.com/office/powerpoint/2010/main" val="182162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35F362-DE66-426C-9AB4-6468767EB0C9}"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275765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5F362-DE66-426C-9AB4-6468767EB0C9}"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118528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5F362-DE66-426C-9AB4-6468767EB0C9}"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387236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1D7AA6-738E-7E40-8FA7-8688F1BE24DB}"/>
              </a:ext>
            </a:extLst>
          </p:cNvPr>
          <p:cNvSpPr/>
          <p:nvPr userDrawn="1"/>
        </p:nvSpPr>
        <p:spPr>
          <a:xfrm>
            <a:off x="0" y="0"/>
            <a:ext cx="12192000" cy="6858000"/>
          </a:xfrm>
          <a:prstGeom prst="rect">
            <a:avLst/>
          </a:prstGeom>
          <a:solidFill>
            <a:srgbClr val="0C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35000"/>
            <a:duotone>
              <a:schemeClr val="accent2">
                <a:shade val="45000"/>
                <a:satMod val="135000"/>
              </a:schemeClr>
              <a:prstClr val="white"/>
            </a:duotone>
          </a:blip>
          <a:srcRect r="31917"/>
          <a:stretch/>
        </p:blipFill>
        <p:spPr>
          <a:xfrm>
            <a:off x="7445637" y="0"/>
            <a:ext cx="4745035" cy="6858000"/>
          </a:xfrm>
          <a:prstGeom prst="rect">
            <a:avLst/>
          </a:prstGeom>
        </p:spPr>
      </p:pic>
      <p:grpSp>
        <p:nvGrpSpPr>
          <p:cNvPr id="27" name="Group 26">
            <a:extLst>
              <a:ext uri="{FF2B5EF4-FFF2-40B4-BE49-F238E27FC236}">
                <a16:creationId xmlns:a16="http://schemas.microsoft.com/office/drawing/2014/main" id="{EFBC103D-F2D3-E243-909E-3C992A933920}"/>
              </a:ext>
            </a:extLst>
          </p:cNvPr>
          <p:cNvGrpSpPr/>
          <p:nvPr userDrawn="1"/>
        </p:nvGrpSpPr>
        <p:grpSpPr>
          <a:xfrm>
            <a:off x="2437736" y="990600"/>
            <a:ext cx="7315200" cy="4876800"/>
            <a:chOff x="2437736" y="990600"/>
            <a:chExt cx="7315200" cy="4876800"/>
          </a:xfrm>
        </p:grpSpPr>
        <p:sp>
          <p:nvSpPr>
            <p:cNvPr id="12" name="Rectangle 11">
              <a:extLst>
                <a:ext uri="{FF2B5EF4-FFF2-40B4-BE49-F238E27FC236}">
                  <a16:creationId xmlns:a16="http://schemas.microsoft.com/office/drawing/2014/main" id="{3D6CCE45-B2D3-4849-B714-90FF5F887732}"/>
                </a:ext>
              </a:extLst>
            </p:cNvPr>
            <p:cNvSpPr/>
            <p:nvPr userDrawn="1"/>
          </p:nvSpPr>
          <p:spPr>
            <a:xfrm>
              <a:off x="2437736" y="1143000"/>
              <a:ext cx="7315200" cy="4572000"/>
            </a:xfrm>
            <a:prstGeom prst="rect">
              <a:avLst/>
            </a:prstGeom>
            <a:noFill/>
            <a:ln>
              <a:solidFill>
                <a:srgbClr val="49C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3" name="Rectangle 12">
              <a:extLst>
                <a:ext uri="{FF2B5EF4-FFF2-40B4-BE49-F238E27FC236}">
                  <a16:creationId xmlns:a16="http://schemas.microsoft.com/office/drawing/2014/main" id="{089D0D49-521B-6443-AB7C-2E20A7B927D8}"/>
                </a:ext>
              </a:extLst>
            </p:cNvPr>
            <p:cNvSpPr/>
            <p:nvPr userDrawn="1"/>
          </p:nvSpPr>
          <p:spPr>
            <a:xfrm>
              <a:off x="2666336" y="1371600"/>
              <a:ext cx="6858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6" name="Picture 25">
              <a:extLst>
                <a:ext uri="{FF2B5EF4-FFF2-40B4-BE49-F238E27FC236}">
                  <a16:creationId xmlns:a16="http://schemas.microsoft.com/office/drawing/2014/main" id="{C245AD70-E47F-3949-B273-2C82B38DB802}"/>
                </a:ext>
              </a:extLst>
            </p:cNvPr>
            <p:cNvPicPr>
              <a:picLocks noChangeAspect="1"/>
            </p:cNvPicPr>
            <p:nvPr userDrawn="1"/>
          </p:nvPicPr>
          <p:blipFill>
            <a:blip r:embed="rId3"/>
            <a:stretch>
              <a:fillRect/>
            </a:stretch>
          </p:blipFill>
          <p:spPr>
            <a:xfrm>
              <a:off x="2844136" y="990600"/>
              <a:ext cx="6502400" cy="4876800"/>
            </a:xfrm>
            <a:prstGeom prst="rect">
              <a:avLst/>
            </a:prstGeom>
          </p:spPr>
        </p:pic>
      </p:grpSp>
    </p:spTree>
    <p:extLst>
      <p:ext uri="{BB962C8B-B14F-4D97-AF65-F5344CB8AC3E}">
        <p14:creationId xmlns:p14="http://schemas.microsoft.com/office/powerpoint/2010/main" val="64066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d Slide-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C7EF5C-EC81-064A-B12D-A5A7B81CE320}"/>
              </a:ext>
            </a:extLst>
          </p:cNvPr>
          <p:cNvSpPr/>
          <p:nvPr userDrawn="1"/>
        </p:nvSpPr>
        <p:spPr>
          <a:xfrm>
            <a:off x="-12896" y="-3689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cxnSp>
        <p:nvCxnSpPr>
          <p:cNvPr id="7" name="Straight Connector 6">
            <a:extLst>
              <a:ext uri="{FF2B5EF4-FFF2-40B4-BE49-F238E27FC236}">
                <a16:creationId xmlns:a16="http://schemas.microsoft.com/office/drawing/2014/main" id="{67743D5B-2C99-C746-B032-BD8EF9F33688}"/>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5000"/>
          </a:blip>
          <a:srcRect r="32084"/>
          <a:stretch/>
        </p:blipFill>
        <p:spPr>
          <a:xfrm>
            <a:off x="7445637" y="0"/>
            <a:ext cx="4733467" cy="6858000"/>
          </a:xfrm>
          <a:prstGeom prst="rect">
            <a:avLst/>
          </a:prstGeom>
        </p:spPr>
      </p:pic>
      <p:sp>
        <p:nvSpPr>
          <p:cNvPr id="5" name="Text Placeholder 3">
            <a:extLst>
              <a:ext uri="{FF2B5EF4-FFF2-40B4-BE49-F238E27FC236}">
                <a16:creationId xmlns:a16="http://schemas.microsoft.com/office/drawing/2014/main" id="{C577509B-D593-B540-AC73-BBA1EB5AE054}"/>
              </a:ext>
            </a:extLst>
          </p:cNvPr>
          <p:cNvSpPr>
            <a:spLocks noGrp="1"/>
          </p:cNvSpPr>
          <p:nvPr>
            <p:ph type="body" sz="quarter" idx="10" hasCustomPrompt="1"/>
          </p:nvPr>
        </p:nvSpPr>
        <p:spPr>
          <a:xfrm>
            <a:off x="593969" y="452487"/>
            <a:ext cx="11196978" cy="798795"/>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sp>
        <p:nvSpPr>
          <p:cNvPr id="6" name="Text Placeholder 3">
            <a:extLst>
              <a:ext uri="{FF2B5EF4-FFF2-40B4-BE49-F238E27FC236}">
                <a16:creationId xmlns:a16="http://schemas.microsoft.com/office/drawing/2014/main" id="{9F1973DE-E819-5549-B76B-8D1921881A93}"/>
              </a:ext>
            </a:extLst>
          </p:cNvPr>
          <p:cNvSpPr>
            <a:spLocks noGrp="1"/>
          </p:cNvSpPr>
          <p:nvPr>
            <p:ph type="body" sz="quarter" idx="11" hasCustomPrompt="1"/>
          </p:nvPr>
        </p:nvSpPr>
        <p:spPr>
          <a:xfrm>
            <a:off x="593967" y="1819274"/>
            <a:ext cx="10068867" cy="1135682"/>
          </a:xfrm>
          <a:prstGeom prst="rect">
            <a:avLst/>
          </a:prstGeom>
        </p:spPr>
        <p:txBody>
          <a:bodyPr/>
          <a:lstStyle>
            <a:lvl1pPr marL="0" indent="0" algn="l">
              <a:lnSpc>
                <a:spcPct val="125000"/>
              </a:lnSpc>
              <a:buFont typeface="Arial" panose="020B0604020202020204" pitchFamily="34" charset="0"/>
              <a:buNone/>
              <a:defRPr sz="3200" b="0">
                <a:solidFill>
                  <a:srgbClr val="0C6887"/>
                </a:solidFill>
                <a:latin typeface="Helvetica" pitchFamily="2" charset="0"/>
              </a:defRPr>
            </a:lvl1pPr>
            <a:lvl2pPr marL="457200" indent="0" algn="l">
              <a:lnSpc>
                <a:spcPct val="125000"/>
              </a:lnSpc>
              <a:buFont typeface="Arial" panose="020B0604020202020204" pitchFamily="34" charset="0"/>
              <a:buNone/>
              <a:defRPr sz="3200">
                <a:solidFill>
                  <a:srgbClr val="0C6887"/>
                </a:solidFill>
                <a:latin typeface="Helvetica" pitchFamily="2" charset="0"/>
              </a:defRPr>
            </a:lvl2pPr>
            <a:lvl3pPr marL="914400" indent="0" algn="l">
              <a:lnSpc>
                <a:spcPct val="125000"/>
              </a:lnSpc>
              <a:buFont typeface="Arial" panose="020B0604020202020204" pitchFamily="34" charset="0"/>
              <a:buNone/>
              <a:defRPr sz="3200">
                <a:solidFill>
                  <a:srgbClr val="0C6887"/>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Bullet text goes here</a:t>
            </a:r>
          </a:p>
          <a:p>
            <a:pPr lvl="0"/>
            <a:r>
              <a:rPr lang="en-US"/>
              <a:t>More bullet text goes here</a:t>
            </a:r>
          </a:p>
          <a:p>
            <a:pPr lvl="1"/>
            <a:r>
              <a:rPr lang="en-US"/>
              <a:t>Sub-bullet text goes here</a:t>
            </a:r>
          </a:p>
          <a:p>
            <a:pPr lvl="2"/>
            <a:r>
              <a:rPr lang="en-US"/>
              <a:t>No more than three levels of bullets</a:t>
            </a:r>
          </a:p>
        </p:txBody>
      </p:sp>
      <p:sp>
        <p:nvSpPr>
          <p:cNvPr id="8" name="Subtitle 2">
            <a:extLst>
              <a:ext uri="{FF2B5EF4-FFF2-40B4-BE49-F238E27FC236}">
                <a16:creationId xmlns:a16="http://schemas.microsoft.com/office/drawing/2014/main" id="{9A2DF416-4F31-CA49-B8B5-25708380484B}"/>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9" name="Picture 8">
            <a:extLst>
              <a:ext uri="{FF2B5EF4-FFF2-40B4-BE49-F238E27FC236}">
                <a16:creationId xmlns:a16="http://schemas.microsoft.com/office/drawing/2014/main" id="{33B37687-035B-6E40-87C1-185BEDC1D4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Tree>
    <p:extLst>
      <p:ext uri="{BB962C8B-B14F-4D97-AF65-F5344CB8AC3E}">
        <p14:creationId xmlns:p14="http://schemas.microsoft.com/office/powerpoint/2010/main" val="64039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8D1B67C-86F0-704C-A312-1C8BE970DA61}"/>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8" name="Picture 7">
            <a:extLst>
              <a:ext uri="{FF2B5EF4-FFF2-40B4-BE49-F238E27FC236}">
                <a16:creationId xmlns:a16="http://schemas.microsoft.com/office/drawing/2014/main" id="{D777FB11-EAAA-2F4C-B425-51B417E4137C}"/>
              </a:ext>
            </a:extLst>
          </p:cNvPr>
          <p:cNvPicPr>
            <a:picLocks noChangeAspect="1"/>
          </p:cNvPicPr>
          <p:nvPr userDrawn="1"/>
        </p:nvPicPr>
        <p:blipFill rotWithShape="1">
          <a:blip r:embed="rId2">
            <a:biLevel thresh="25000"/>
            <a:alphaModFix amt="20000"/>
          </a:blip>
          <a:srcRect r="31898"/>
          <a:stretch/>
        </p:blipFill>
        <p:spPr>
          <a:xfrm>
            <a:off x="7445637" y="0"/>
            <a:ext cx="4746363" cy="6858000"/>
          </a:xfrm>
          <a:prstGeom prst="rect">
            <a:avLst/>
          </a:prstGeom>
        </p:spPr>
      </p:pic>
      <p:grpSp>
        <p:nvGrpSpPr>
          <p:cNvPr id="28" name="Group 27">
            <a:extLst>
              <a:ext uri="{FF2B5EF4-FFF2-40B4-BE49-F238E27FC236}">
                <a16:creationId xmlns:a16="http://schemas.microsoft.com/office/drawing/2014/main" id="{E73F78E4-3C9C-E84C-AC1B-D79F4C9409F8}"/>
              </a:ext>
            </a:extLst>
          </p:cNvPr>
          <p:cNvGrpSpPr/>
          <p:nvPr userDrawn="1"/>
        </p:nvGrpSpPr>
        <p:grpSpPr>
          <a:xfrm>
            <a:off x="2437736" y="1143000"/>
            <a:ext cx="7315200" cy="4572000"/>
            <a:chOff x="2437736" y="1143000"/>
            <a:chExt cx="7315200" cy="4572000"/>
          </a:xfrm>
        </p:grpSpPr>
        <p:grpSp>
          <p:nvGrpSpPr>
            <p:cNvPr id="24" name="Group 23">
              <a:extLst>
                <a:ext uri="{FF2B5EF4-FFF2-40B4-BE49-F238E27FC236}">
                  <a16:creationId xmlns:a16="http://schemas.microsoft.com/office/drawing/2014/main" id="{0AE1B63B-E643-A740-B5E1-BCB6BAE3D180}"/>
                </a:ext>
              </a:extLst>
            </p:cNvPr>
            <p:cNvGrpSpPr/>
            <p:nvPr userDrawn="1"/>
          </p:nvGrpSpPr>
          <p:grpSpPr>
            <a:xfrm>
              <a:off x="2437736" y="1143000"/>
              <a:ext cx="7315200" cy="4572000"/>
              <a:chOff x="2437736" y="1143000"/>
              <a:chExt cx="7315200" cy="4572000"/>
            </a:xfrm>
          </p:grpSpPr>
          <p:grpSp>
            <p:nvGrpSpPr>
              <p:cNvPr id="16" name="Group 15">
                <a:extLst>
                  <a:ext uri="{FF2B5EF4-FFF2-40B4-BE49-F238E27FC236}">
                    <a16:creationId xmlns:a16="http://schemas.microsoft.com/office/drawing/2014/main" id="{088186B2-1177-A844-AD73-6C76668EC76D}"/>
                  </a:ext>
                </a:extLst>
              </p:cNvPr>
              <p:cNvGrpSpPr/>
              <p:nvPr userDrawn="1"/>
            </p:nvGrpSpPr>
            <p:grpSpPr>
              <a:xfrm>
                <a:off x="2437736" y="1143000"/>
                <a:ext cx="7315200" cy="4572000"/>
                <a:chOff x="2437736" y="1143000"/>
                <a:chExt cx="7315200" cy="4572000"/>
              </a:xfrm>
            </p:grpSpPr>
            <p:sp>
              <p:nvSpPr>
                <p:cNvPr id="17" name="Rectangle 16">
                  <a:extLst>
                    <a:ext uri="{FF2B5EF4-FFF2-40B4-BE49-F238E27FC236}">
                      <a16:creationId xmlns:a16="http://schemas.microsoft.com/office/drawing/2014/main" id="{8E0A073E-B2C6-1F4D-BA39-92881FE2A2D0}"/>
                    </a:ext>
                  </a:extLst>
                </p:cNvPr>
                <p:cNvSpPr/>
                <p:nvPr userDrawn="1"/>
              </p:nvSpPr>
              <p:spPr>
                <a:xfrm>
                  <a:off x="2437736" y="1143000"/>
                  <a:ext cx="7315200" cy="4572000"/>
                </a:xfrm>
                <a:prstGeom prst="rect">
                  <a:avLst/>
                </a:prstGeom>
                <a:noFill/>
                <a:ln>
                  <a:solidFill>
                    <a:srgbClr val="49C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8" name="Rectangle 17">
                  <a:extLst>
                    <a:ext uri="{FF2B5EF4-FFF2-40B4-BE49-F238E27FC236}">
                      <a16:creationId xmlns:a16="http://schemas.microsoft.com/office/drawing/2014/main" id="{BA4084C8-1649-1045-81C1-C9E584130073}"/>
                    </a:ext>
                  </a:extLst>
                </p:cNvPr>
                <p:cNvSpPr/>
                <p:nvPr userDrawn="1"/>
              </p:nvSpPr>
              <p:spPr>
                <a:xfrm>
                  <a:off x="2666336" y="1371600"/>
                  <a:ext cx="6858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grpSp>
          <p:pic>
            <p:nvPicPr>
              <p:cNvPr id="23" name="Picture 22">
                <a:extLst>
                  <a:ext uri="{FF2B5EF4-FFF2-40B4-BE49-F238E27FC236}">
                    <a16:creationId xmlns:a16="http://schemas.microsoft.com/office/drawing/2014/main" id="{71B58EEE-AC74-164D-A55E-D054F51714F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469735" y="1371600"/>
                <a:ext cx="3251200" cy="2438400"/>
              </a:xfrm>
              <a:prstGeom prst="rect">
                <a:avLst/>
              </a:prstGeom>
            </p:spPr>
          </p:pic>
        </p:grpSp>
        <p:cxnSp>
          <p:nvCxnSpPr>
            <p:cNvPr id="27" name="Straight Connector 26">
              <a:extLst>
                <a:ext uri="{FF2B5EF4-FFF2-40B4-BE49-F238E27FC236}">
                  <a16:creationId xmlns:a16="http://schemas.microsoft.com/office/drawing/2014/main" id="{29FDB64F-7108-F94B-BF19-BDD9A95695C6}"/>
                </a:ext>
              </a:extLst>
            </p:cNvPr>
            <p:cNvCxnSpPr/>
            <p:nvPr userDrawn="1"/>
          </p:nvCxnSpPr>
          <p:spPr>
            <a:xfrm>
              <a:off x="3205113" y="3685880"/>
              <a:ext cx="57880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42CC894-A848-0042-94D4-ADB7D71131E0}"/>
              </a:ext>
            </a:extLst>
          </p:cNvPr>
          <p:cNvSpPr txBox="1"/>
          <p:nvPr userDrawn="1"/>
        </p:nvSpPr>
        <p:spPr>
          <a:xfrm>
            <a:off x="2666336" y="3937337"/>
            <a:ext cx="6857999" cy="830997"/>
          </a:xfrm>
          <a:prstGeom prst="rect">
            <a:avLst/>
          </a:prstGeom>
          <a:noFill/>
        </p:spPr>
        <p:txBody>
          <a:bodyPr wrap="square" rtlCol="0">
            <a:spAutoFit/>
          </a:bodyPr>
          <a:lstStyle/>
          <a:p>
            <a:pPr algn="ctr"/>
            <a:r>
              <a:rPr lang="en-US" sz="4800" b="1">
                <a:solidFill>
                  <a:schemeClr val="tx2"/>
                </a:solidFill>
                <a:latin typeface="Helvetica" pitchFamily="2" charset="0"/>
              </a:rPr>
              <a:t>Where We Work</a:t>
            </a:r>
          </a:p>
        </p:txBody>
      </p:sp>
    </p:spTree>
    <p:extLst>
      <p:ext uri="{BB962C8B-B14F-4D97-AF65-F5344CB8AC3E}">
        <p14:creationId xmlns:p14="http://schemas.microsoft.com/office/powerpoint/2010/main" val="27445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8D1B67C-86F0-704C-A312-1C8BE970DA6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8" name="Picture 7">
            <a:extLst>
              <a:ext uri="{FF2B5EF4-FFF2-40B4-BE49-F238E27FC236}">
                <a16:creationId xmlns:a16="http://schemas.microsoft.com/office/drawing/2014/main" id="{D777FB11-EAAA-2F4C-B425-51B417E4137C}"/>
              </a:ext>
            </a:extLst>
          </p:cNvPr>
          <p:cNvPicPr>
            <a:picLocks noChangeAspect="1"/>
          </p:cNvPicPr>
          <p:nvPr userDrawn="1"/>
        </p:nvPicPr>
        <p:blipFill rotWithShape="1">
          <a:blip r:embed="rId2">
            <a:biLevel thresh="25000"/>
            <a:alphaModFix amt="21000"/>
          </a:blip>
          <a:srcRect r="31917"/>
          <a:stretch/>
        </p:blipFill>
        <p:spPr>
          <a:xfrm>
            <a:off x="7445637" y="0"/>
            <a:ext cx="4745035" cy="6858000"/>
          </a:xfrm>
          <a:prstGeom prst="rect">
            <a:avLst/>
          </a:prstGeom>
        </p:spPr>
      </p:pic>
      <p:grpSp>
        <p:nvGrpSpPr>
          <p:cNvPr id="24" name="Group 23">
            <a:extLst>
              <a:ext uri="{FF2B5EF4-FFF2-40B4-BE49-F238E27FC236}">
                <a16:creationId xmlns:a16="http://schemas.microsoft.com/office/drawing/2014/main" id="{6C4E96CA-1B9C-9649-93C9-80963FD32515}"/>
              </a:ext>
            </a:extLst>
          </p:cNvPr>
          <p:cNvGrpSpPr/>
          <p:nvPr userDrawn="1"/>
        </p:nvGrpSpPr>
        <p:grpSpPr>
          <a:xfrm>
            <a:off x="2437736" y="1143000"/>
            <a:ext cx="7315200" cy="4572000"/>
            <a:chOff x="2437736" y="1143000"/>
            <a:chExt cx="7315200" cy="4572000"/>
          </a:xfrm>
        </p:grpSpPr>
        <p:grpSp>
          <p:nvGrpSpPr>
            <p:cNvPr id="25" name="Group 24">
              <a:extLst>
                <a:ext uri="{FF2B5EF4-FFF2-40B4-BE49-F238E27FC236}">
                  <a16:creationId xmlns:a16="http://schemas.microsoft.com/office/drawing/2014/main" id="{7F8F8EC3-1A09-B341-85C2-2249FC580FF5}"/>
                </a:ext>
              </a:extLst>
            </p:cNvPr>
            <p:cNvGrpSpPr/>
            <p:nvPr userDrawn="1"/>
          </p:nvGrpSpPr>
          <p:grpSpPr>
            <a:xfrm>
              <a:off x="2437736" y="1143000"/>
              <a:ext cx="7315200" cy="4572000"/>
              <a:chOff x="2437736" y="1143000"/>
              <a:chExt cx="7315200" cy="4572000"/>
            </a:xfrm>
          </p:grpSpPr>
          <p:grpSp>
            <p:nvGrpSpPr>
              <p:cNvPr id="27" name="Group 26">
                <a:extLst>
                  <a:ext uri="{FF2B5EF4-FFF2-40B4-BE49-F238E27FC236}">
                    <a16:creationId xmlns:a16="http://schemas.microsoft.com/office/drawing/2014/main" id="{7CF99E17-8C35-1145-BA96-F26778A9DFB4}"/>
                  </a:ext>
                </a:extLst>
              </p:cNvPr>
              <p:cNvGrpSpPr/>
              <p:nvPr userDrawn="1"/>
            </p:nvGrpSpPr>
            <p:grpSpPr>
              <a:xfrm>
                <a:off x="2437736" y="1143000"/>
                <a:ext cx="7315200" cy="4572000"/>
                <a:chOff x="2437736" y="1143000"/>
                <a:chExt cx="7315200" cy="4572000"/>
              </a:xfrm>
            </p:grpSpPr>
            <p:sp>
              <p:nvSpPr>
                <p:cNvPr id="29" name="Rectangle 28">
                  <a:extLst>
                    <a:ext uri="{FF2B5EF4-FFF2-40B4-BE49-F238E27FC236}">
                      <a16:creationId xmlns:a16="http://schemas.microsoft.com/office/drawing/2014/main" id="{C1D6C54F-C18C-DA4A-AA93-B0E2B763C466}"/>
                    </a:ext>
                  </a:extLst>
                </p:cNvPr>
                <p:cNvSpPr/>
                <p:nvPr userDrawn="1"/>
              </p:nvSpPr>
              <p:spPr>
                <a:xfrm>
                  <a:off x="2437736" y="1143000"/>
                  <a:ext cx="7315200" cy="4572000"/>
                </a:xfrm>
                <a:prstGeom prst="rect">
                  <a:avLst/>
                </a:prstGeom>
                <a:noFill/>
                <a:ln>
                  <a:solidFill>
                    <a:srgbClr val="49C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30" name="Rectangle 29">
                  <a:extLst>
                    <a:ext uri="{FF2B5EF4-FFF2-40B4-BE49-F238E27FC236}">
                      <a16:creationId xmlns:a16="http://schemas.microsoft.com/office/drawing/2014/main" id="{5FA0728B-27DD-D541-A507-86D6C8299A44}"/>
                    </a:ext>
                  </a:extLst>
                </p:cNvPr>
                <p:cNvSpPr/>
                <p:nvPr userDrawn="1"/>
              </p:nvSpPr>
              <p:spPr>
                <a:xfrm>
                  <a:off x="2666336" y="1371600"/>
                  <a:ext cx="6858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grpSp>
          <p:pic>
            <p:nvPicPr>
              <p:cNvPr id="28" name="Picture 27">
                <a:extLst>
                  <a:ext uri="{FF2B5EF4-FFF2-40B4-BE49-F238E27FC236}">
                    <a16:creationId xmlns:a16="http://schemas.microsoft.com/office/drawing/2014/main" id="{45A4011C-EE82-2F41-AE97-6011F34C961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469735" y="1371600"/>
                <a:ext cx="3251200" cy="2438400"/>
              </a:xfrm>
              <a:prstGeom prst="rect">
                <a:avLst/>
              </a:prstGeom>
            </p:spPr>
          </p:pic>
        </p:grpSp>
        <p:cxnSp>
          <p:nvCxnSpPr>
            <p:cNvPr id="26" name="Straight Connector 25">
              <a:extLst>
                <a:ext uri="{FF2B5EF4-FFF2-40B4-BE49-F238E27FC236}">
                  <a16:creationId xmlns:a16="http://schemas.microsoft.com/office/drawing/2014/main" id="{8BFA8F67-0C2F-0046-BE98-C7B4D29839ED}"/>
                </a:ext>
              </a:extLst>
            </p:cNvPr>
            <p:cNvCxnSpPr/>
            <p:nvPr userDrawn="1"/>
          </p:nvCxnSpPr>
          <p:spPr>
            <a:xfrm>
              <a:off x="3205113" y="3685880"/>
              <a:ext cx="57880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C2E95D5-927D-A949-A29A-3716EC7CB46D}"/>
              </a:ext>
            </a:extLst>
          </p:cNvPr>
          <p:cNvSpPr txBox="1"/>
          <p:nvPr userDrawn="1"/>
        </p:nvSpPr>
        <p:spPr>
          <a:xfrm>
            <a:off x="2666336" y="3937337"/>
            <a:ext cx="6857999" cy="830997"/>
          </a:xfrm>
          <a:prstGeom prst="rect">
            <a:avLst/>
          </a:prstGeom>
          <a:noFill/>
        </p:spPr>
        <p:txBody>
          <a:bodyPr wrap="square" rtlCol="0">
            <a:spAutoFit/>
          </a:bodyPr>
          <a:lstStyle/>
          <a:p>
            <a:pPr algn="ctr"/>
            <a:r>
              <a:rPr lang="en-US" sz="4800" b="1">
                <a:solidFill>
                  <a:schemeClr val="tx2"/>
                </a:solidFill>
                <a:latin typeface="Helvetica" pitchFamily="2" charset="0"/>
              </a:rPr>
              <a:t>Who We Are</a:t>
            </a:r>
          </a:p>
        </p:txBody>
      </p:sp>
    </p:spTree>
    <p:extLst>
      <p:ext uri="{BB962C8B-B14F-4D97-AF65-F5344CB8AC3E}">
        <p14:creationId xmlns:p14="http://schemas.microsoft.com/office/powerpoint/2010/main" val="89224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8D1B67C-86F0-704C-A312-1C8BE970DA6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8" name="Picture 7">
            <a:extLst>
              <a:ext uri="{FF2B5EF4-FFF2-40B4-BE49-F238E27FC236}">
                <a16:creationId xmlns:a16="http://schemas.microsoft.com/office/drawing/2014/main" id="{D777FB11-EAAA-2F4C-B425-51B417E4137C}"/>
              </a:ext>
            </a:extLst>
          </p:cNvPr>
          <p:cNvPicPr>
            <a:picLocks noChangeAspect="1"/>
          </p:cNvPicPr>
          <p:nvPr userDrawn="1"/>
        </p:nvPicPr>
        <p:blipFill rotWithShape="1">
          <a:blip r:embed="rId2">
            <a:biLevel thresh="25000"/>
            <a:alphaModFix amt="20000"/>
          </a:blip>
          <a:srcRect r="31898"/>
          <a:stretch/>
        </p:blipFill>
        <p:spPr>
          <a:xfrm>
            <a:off x="7445637" y="0"/>
            <a:ext cx="4746363" cy="6858000"/>
          </a:xfrm>
          <a:prstGeom prst="rect">
            <a:avLst/>
          </a:prstGeom>
        </p:spPr>
      </p:pic>
      <p:grpSp>
        <p:nvGrpSpPr>
          <p:cNvPr id="18" name="Group 17">
            <a:extLst>
              <a:ext uri="{FF2B5EF4-FFF2-40B4-BE49-F238E27FC236}">
                <a16:creationId xmlns:a16="http://schemas.microsoft.com/office/drawing/2014/main" id="{8159D217-9A54-8941-A029-1C2EF4D764A7}"/>
              </a:ext>
            </a:extLst>
          </p:cNvPr>
          <p:cNvGrpSpPr/>
          <p:nvPr userDrawn="1"/>
        </p:nvGrpSpPr>
        <p:grpSpPr>
          <a:xfrm>
            <a:off x="2437736" y="1143000"/>
            <a:ext cx="7315200" cy="4572000"/>
            <a:chOff x="2437736" y="1143000"/>
            <a:chExt cx="7315200" cy="4572000"/>
          </a:xfrm>
        </p:grpSpPr>
        <p:grpSp>
          <p:nvGrpSpPr>
            <p:cNvPr id="19" name="Group 18">
              <a:extLst>
                <a:ext uri="{FF2B5EF4-FFF2-40B4-BE49-F238E27FC236}">
                  <a16:creationId xmlns:a16="http://schemas.microsoft.com/office/drawing/2014/main" id="{7178F428-BA2B-A649-A3CB-EA0B1418BB1A}"/>
                </a:ext>
              </a:extLst>
            </p:cNvPr>
            <p:cNvGrpSpPr/>
            <p:nvPr userDrawn="1"/>
          </p:nvGrpSpPr>
          <p:grpSpPr>
            <a:xfrm>
              <a:off x="2437736" y="1143000"/>
              <a:ext cx="7315200" cy="4572000"/>
              <a:chOff x="2437736" y="1143000"/>
              <a:chExt cx="7315200" cy="4572000"/>
            </a:xfrm>
          </p:grpSpPr>
          <p:grpSp>
            <p:nvGrpSpPr>
              <p:cNvPr id="21" name="Group 20">
                <a:extLst>
                  <a:ext uri="{FF2B5EF4-FFF2-40B4-BE49-F238E27FC236}">
                    <a16:creationId xmlns:a16="http://schemas.microsoft.com/office/drawing/2014/main" id="{B79C0C50-6F2E-9340-9277-0863F0C8A587}"/>
                  </a:ext>
                </a:extLst>
              </p:cNvPr>
              <p:cNvGrpSpPr/>
              <p:nvPr userDrawn="1"/>
            </p:nvGrpSpPr>
            <p:grpSpPr>
              <a:xfrm>
                <a:off x="2437736" y="1143000"/>
                <a:ext cx="7315200" cy="4572000"/>
                <a:chOff x="2437736" y="1143000"/>
                <a:chExt cx="7315200" cy="4572000"/>
              </a:xfrm>
            </p:grpSpPr>
            <p:sp>
              <p:nvSpPr>
                <p:cNvPr id="23" name="Rectangle 22">
                  <a:extLst>
                    <a:ext uri="{FF2B5EF4-FFF2-40B4-BE49-F238E27FC236}">
                      <a16:creationId xmlns:a16="http://schemas.microsoft.com/office/drawing/2014/main" id="{072BA8E9-57EE-6343-A531-3F0BC5E6E45A}"/>
                    </a:ext>
                  </a:extLst>
                </p:cNvPr>
                <p:cNvSpPr/>
                <p:nvPr userDrawn="1"/>
              </p:nvSpPr>
              <p:spPr>
                <a:xfrm>
                  <a:off x="2437736" y="1143000"/>
                  <a:ext cx="7315200" cy="4572000"/>
                </a:xfrm>
                <a:prstGeom prst="rect">
                  <a:avLst/>
                </a:prstGeom>
                <a:noFill/>
                <a:ln>
                  <a:solidFill>
                    <a:srgbClr val="49C7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24" name="Rectangle 23">
                  <a:extLst>
                    <a:ext uri="{FF2B5EF4-FFF2-40B4-BE49-F238E27FC236}">
                      <a16:creationId xmlns:a16="http://schemas.microsoft.com/office/drawing/2014/main" id="{B43938DC-648A-BC41-8893-7126EB4E3605}"/>
                    </a:ext>
                  </a:extLst>
                </p:cNvPr>
                <p:cNvSpPr/>
                <p:nvPr userDrawn="1"/>
              </p:nvSpPr>
              <p:spPr>
                <a:xfrm>
                  <a:off x="2666336" y="1371600"/>
                  <a:ext cx="6858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grpSp>
          <p:pic>
            <p:nvPicPr>
              <p:cNvPr id="22" name="Picture 21">
                <a:extLst>
                  <a:ext uri="{FF2B5EF4-FFF2-40B4-BE49-F238E27FC236}">
                    <a16:creationId xmlns:a16="http://schemas.microsoft.com/office/drawing/2014/main" id="{3BF0CDE8-483D-D645-9238-302D76C1435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469735" y="1371600"/>
                <a:ext cx="3251200" cy="2438400"/>
              </a:xfrm>
              <a:prstGeom prst="rect">
                <a:avLst/>
              </a:prstGeom>
            </p:spPr>
          </p:pic>
        </p:grpSp>
        <p:cxnSp>
          <p:nvCxnSpPr>
            <p:cNvPr id="20" name="Straight Connector 19">
              <a:extLst>
                <a:ext uri="{FF2B5EF4-FFF2-40B4-BE49-F238E27FC236}">
                  <a16:creationId xmlns:a16="http://schemas.microsoft.com/office/drawing/2014/main" id="{C4CFA99F-B059-E544-BCED-A5643B69BF72}"/>
                </a:ext>
              </a:extLst>
            </p:cNvPr>
            <p:cNvCxnSpPr/>
            <p:nvPr userDrawn="1"/>
          </p:nvCxnSpPr>
          <p:spPr>
            <a:xfrm>
              <a:off x="3205113" y="3685880"/>
              <a:ext cx="57880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1A43092C-5530-5746-8DDB-D2E2BFCB890F}"/>
              </a:ext>
            </a:extLst>
          </p:cNvPr>
          <p:cNvSpPr txBox="1"/>
          <p:nvPr userDrawn="1"/>
        </p:nvSpPr>
        <p:spPr>
          <a:xfrm>
            <a:off x="2666336" y="3937337"/>
            <a:ext cx="6857999" cy="830997"/>
          </a:xfrm>
          <a:prstGeom prst="rect">
            <a:avLst/>
          </a:prstGeom>
          <a:noFill/>
        </p:spPr>
        <p:txBody>
          <a:bodyPr wrap="square" rtlCol="0">
            <a:spAutoFit/>
          </a:bodyPr>
          <a:lstStyle/>
          <a:p>
            <a:pPr algn="ctr"/>
            <a:r>
              <a:rPr lang="en-US" sz="4800" b="1">
                <a:solidFill>
                  <a:schemeClr val="tx2"/>
                </a:solidFill>
                <a:latin typeface="Helvetica" pitchFamily="2" charset="0"/>
              </a:rPr>
              <a:t>What We Do</a:t>
            </a:r>
          </a:p>
        </p:txBody>
      </p:sp>
    </p:spTree>
    <p:extLst>
      <p:ext uri="{BB962C8B-B14F-4D97-AF65-F5344CB8AC3E}">
        <p14:creationId xmlns:p14="http://schemas.microsoft.com/office/powerpoint/2010/main" val="150722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8D1B67C-86F0-704C-A312-1C8BE970DA6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8" name="Picture 7">
            <a:extLst>
              <a:ext uri="{FF2B5EF4-FFF2-40B4-BE49-F238E27FC236}">
                <a16:creationId xmlns:a16="http://schemas.microsoft.com/office/drawing/2014/main" id="{D777FB11-EAAA-2F4C-B425-51B417E4137C}"/>
              </a:ext>
            </a:extLst>
          </p:cNvPr>
          <p:cNvPicPr>
            <a:picLocks noChangeAspect="1"/>
          </p:cNvPicPr>
          <p:nvPr userDrawn="1"/>
        </p:nvPicPr>
        <p:blipFill rotWithShape="1">
          <a:blip r:embed="rId2">
            <a:alphaModFix amt="35000"/>
            <a:lum bright="70000" contrast="-70000"/>
          </a:blip>
          <a:srcRect r="31898"/>
          <a:stretch/>
        </p:blipFill>
        <p:spPr>
          <a:xfrm>
            <a:off x="7445637" y="0"/>
            <a:ext cx="4746363" cy="6858000"/>
          </a:xfrm>
          <a:prstGeom prst="rect">
            <a:avLst/>
          </a:prstGeom>
        </p:spPr>
      </p:pic>
      <p:grpSp>
        <p:nvGrpSpPr>
          <p:cNvPr id="19" name="Group 18">
            <a:extLst>
              <a:ext uri="{FF2B5EF4-FFF2-40B4-BE49-F238E27FC236}">
                <a16:creationId xmlns:a16="http://schemas.microsoft.com/office/drawing/2014/main" id="{7178F428-BA2B-A649-A3CB-EA0B1418BB1A}"/>
              </a:ext>
            </a:extLst>
          </p:cNvPr>
          <p:cNvGrpSpPr/>
          <p:nvPr userDrawn="1"/>
        </p:nvGrpSpPr>
        <p:grpSpPr>
          <a:xfrm>
            <a:off x="2437736" y="1143000"/>
            <a:ext cx="7315200" cy="4572000"/>
            <a:chOff x="2437736" y="1143000"/>
            <a:chExt cx="7315200" cy="4572000"/>
          </a:xfrm>
        </p:grpSpPr>
        <p:grpSp>
          <p:nvGrpSpPr>
            <p:cNvPr id="21" name="Group 20">
              <a:extLst>
                <a:ext uri="{FF2B5EF4-FFF2-40B4-BE49-F238E27FC236}">
                  <a16:creationId xmlns:a16="http://schemas.microsoft.com/office/drawing/2014/main" id="{B79C0C50-6F2E-9340-9277-0863F0C8A587}"/>
                </a:ext>
              </a:extLst>
            </p:cNvPr>
            <p:cNvGrpSpPr/>
            <p:nvPr userDrawn="1"/>
          </p:nvGrpSpPr>
          <p:grpSpPr>
            <a:xfrm>
              <a:off x="2437736" y="1143000"/>
              <a:ext cx="7315200" cy="4572000"/>
              <a:chOff x="2437736" y="1143000"/>
              <a:chExt cx="7315200" cy="4572000"/>
            </a:xfrm>
          </p:grpSpPr>
          <p:sp>
            <p:nvSpPr>
              <p:cNvPr id="23" name="Rectangle 22">
                <a:extLst>
                  <a:ext uri="{FF2B5EF4-FFF2-40B4-BE49-F238E27FC236}">
                    <a16:creationId xmlns:a16="http://schemas.microsoft.com/office/drawing/2014/main" id="{072BA8E9-57EE-6343-A531-3F0BC5E6E45A}"/>
                  </a:ext>
                </a:extLst>
              </p:cNvPr>
              <p:cNvSpPr/>
              <p:nvPr userDrawn="1"/>
            </p:nvSpPr>
            <p:spPr>
              <a:xfrm>
                <a:off x="2437736" y="1143000"/>
                <a:ext cx="7315200" cy="4572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24" name="Rectangle 23">
                <a:extLst>
                  <a:ext uri="{FF2B5EF4-FFF2-40B4-BE49-F238E27FC236}">
                    <a16:creationId xmlns:a16="http://schemas.microsoft.com/office/drawing/2014/main" id="{B43938DC-648A-BC41-8893-7126EB4E3605}"/>
                  </a:ext>
                </a:extLst>
              </p:cNvPr>
              <p:cNvSpPr/>
              <p:nvPr userDrawn="1"/>
            </p:nvSpPr>
            <p:spPr>
              <a:xfrm>
                <a:off x="2666336" y="1371600"/>
                <a:ext cx="6858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grpSp>
        <p:pic>
          <p:nvPicPr>
            <p:cNvPr id="22" name="Picture 21">
              <a:extLst>
                <a:ext uri="{FF2B5EF4-FFF2-40B4-BE49-F238E27FC236}">
                  <a16:creationId xmlns:a16="http://schemas.microsoft.com/office/drawing/2014/main" id="{3BF0CDE8-483D-D645-9238-302D76C1435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469735" y="1371600"/>
              <a:ext cx="3251200" cy="2438400"/>
            </a:xfrm>
            <a:prstGeom prst="rect">
              <a:avLst/>
            </a:prstGeom>
            <a:ln>
              <a:noFill/>
            </a:ln>
          </p:spPr>
        </p:pic>
      </p:grpSp>
      <p:cxnSp>
        <p:nvCxnSpPr>
          <p:cNvPr id="20" name="Straight Connector 19">
            <a:extLst>
              <a:ext uri="{FF2B5EF4-FFF2-40B4-BE49-F238E27FC236}">
                <a16:creationId xmlns:a16="http://schemas.microsoft.com/office/drawing/2014/main" id="{C4CFA99F-B059-E544-BCED-A5643B69BF72}"/>
              </a:ext>
            </a:extLst>
          </p:cNvPr>
          <p:cNvCxnSpPr/>
          <p:nvPr userDrawn="1"/>
        </p:nvCxnSpPr>
        <p:spPr>
          <a:xfrm>
            <a:off x="3205113" y="3685880"/>
            <a:ext cx="57880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A43092C-5530-5746-8DDB-D2E2BFCB890F}"/>
              </a:ext>
            </a:extLst>
          </p:cNvPr>
          <p:cNvSpPr txBox="1"/>
          <p:nvPr userDrawn="1"/>
        </p:nvSpPr>
        <p:spPr>
          <a:xfrm>
            <a:off x="2666336" y="3937337"/>
            <a:ext cx="6857999" cy="830997"/>
          </a:xfrm>
          <a:prstGeom prst="rect">
            <a:avLst/>
          </a:prstGeom>
          <a:noFill/>
        </p:spPr>
        <p:txBody>
          <a:bodyPr wrap="square" rtlCol="0">
            <a:spAutoFit/>
          </a:bodyPr>
          <a:lstStyle/>
          <a:p>
            <a:pPr algn="ctr"/>
            <a:r>
              <a:rPr lang="en-US" sz="4800" b="1">
                <a:solidFill>
                  <a:schemeClr val="tx2"/>
                </a:solidFill>
                <a:latin typeface="Helvetica" pitchFamily="2" charset="0"/>
              </a:rPr>
              <a:t>Transformation 2025</a:t>
            </a:r>
          </a:p>
        </p:txBody>
      </p:sp>
      <p:sp>
        <p:nvSpPr>
          <p:cNvPr id="12" name="TextBox 11">
            <a:extLst>
              <a:ext uri="{FF2B5EF4-FFF2-40B4-BE49-F238E27FC236}">
                <a16:creationId xmlns:a16="http://schemas.microsoft.com/office/drawing/2014/main" id="{32E57146-EA70-E34D-B968-FB34ADDD7359}"/>
              </a:ext>
            </a:extLst>
          </p:cNvPr>
          <p:cNvSpPr txBox="1"/>
          <p:nvPr userDrawn="1"/>
        </p:nvSpPr>
        <p:spPr>
          <a:xfrm>
            <a:off x="2666336" y="4722167"/>
            <a:ext cx="6857999" cy="461665"/>
          </a:xfrm>
          <a:prstGeom prst="rect">
            <a:avLst/>
          </a:prstGeom>
          <a:noFill/>
        </p:spPr>
        <p:txBody>
          <a:bodyPr wrap="square" rtlCol="0">
            <a:spAutoFit/>
          </a:bodyPr>
          <a:lstStyle/>
          <a:p>
            <a:pPr algn="ctr"/>
            <a:r>
              <a:rPr lang="en-US" sz="2400" b="0">
                <a:solidFill>
                  <a:schemeClr val="tx2"/>
                </a:solidFill>
                <a:latin typeface="Helvetica" pitchFamily="2" charset="0"/>
              </a:rPr>
              <a:t>Our 5-year Strategic Plan Framework</a:t>
            </a:r>
          </a:p>
        </p:txBody>
      </p:sp>
    </p:spTree>
    <p:extLst>
      <p:ext uri="{BB962C8B-B14F-4D97-AF65-F5344CB8AC3E}">
        <p14:creationId xmlns:p14="http://schemas.microsoft.com/office/powerpoint/2010/main" val="239143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Lef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16545DE-BE5E-CF42-A07D-B6C3D526B541}"/>
              </a:ext>
            </a:extLst>
          </p:cNvPr>
          <p:cNvSpPr>
            <a:spLocks noGrp="1"/>
          </p:cNvSpPr>
          <p:nvPr>
            <p:ph type="pic" sz="quarter" idx="13" hasCustomPrompt="1"/>
          </p:nvPr>
        </p:nvSpPr>
        <p:spPr>
          <a:xfrm>
            <a:off x="3349625" y="0"/>
            <a:ext cx="8842375" cy="6858000"/>
          </a:xfrm>
          <a:prstGeom prst="rect">
            <a:avLst/>
          </a:prstGeom>
        </p:spPr>
        <p:txBody>
          <a:bodyPr/>
          <a:lstStyle>
            <a:lvl1pPr>
              <a:defRPr b="0" i="0">
                <a:latin typeface="Helvetica" pitchFamily="2" charset="0"/>
              </a:defRPr>
            </a:lvl1pPr>
          </a:lstStyle>
          <a:p>
            <a:r>
              <a:rPr lang="en-US"/>
              <a:t>Insert picture by clicking on icon</a:t>
            </a:r>
          </a:p>
        </p:txBody>
      </p:sp>
      <p:sp>
        <p:nvSpPr>
          <p:cNvPr id="7" name="Rectangle 6">
            <a:extLst>
              <a:ext uri="{FF2B5EF4-FFF2-40B4-BE49-F238E27FC236}">
                <a16:creationId xmlns:a16="http://schemas.microsoft.com/office/drawing/2014/main" id="{E0DFF613-FA75-2640-887E-9B4A8C506142}"/>
              </a:ext>
            </a:extLst>
          </p:cNvPr>
          <p:cNvSpPr/>
          <p:nvPr userDrawn="1"/>
        </p:nvSpPr>
        <p:spPr>
          <a:xfrm>
            <a:off x="0" y="0"/>
            <a:ext cx="3350029" cy="6858000"/>
          </a:xfrm>
          <a:prstGeom prst="rect">
            <a:avLst/>
          </a:prstGeom>
          <a:solidFill>
            <a:srgbClr val="0C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5" name="TextBox 14">
            <a:extLst>
              <a:ext uri="{FF2B5EF4-FFF2-40B4-BE49-F238E27FC236}">
                <a16:creationId xmlns:a16="http://schemas.microsoft.com/office/drawing/2014/main" id="{4BA49827-8291-C94F-B867-04BF31A218DD}"/>
              </a:ext>
            </a:extLst>
          </p:cNvPr>
          <p:cNvSpPr txBox="1"/>
          <p:nvPr userDrawn="1"/>
        </p:nvSpPr>
        <p:spPr>
          <a:xfrm>
            <a:off x="857431" y="253715"/>
            <a:ext cx="1555531" cy="1815882"/>
          </a:xfrm>
          <a:prstGeom prst="rect">
            <a:avLst/>
          </a:prstGeom>
          <a:noFill/>
        </p:spPr>
        <p:txBody>
          <a:bodyPr wrap="square" rtlCol="0">
            <a:spAutoFit/>
          </a:bodyPr>
          <a:lstStyle/>
          <a:p>
            <a:pPr algn="ctr"/>
            <a:r>
              <a:rPr lang="en-US" sz="11200" b="1" i="0">
                <a:solidFill>
                  <a:schemeClr val="bg1"/>
                </a:solidFill>
                <a:latin typeface="Georgia" panose="02040502050405020303" pitchFamily="18" charset="0"/>
                <a:ea typeface="Tahoma" panose="020B0604030504040204" pitchFamily="34" charset="0"/>
                <a:cs typeface="Tahoma" panose="020B0604030504040204" pitchFamily="34" charset="0"/>
              </a:rPr>
              <a:t>“</a:t>
            </a:r>
          </a:p>
        </p:txBody>
      </p:sp>
      <p:sp>
        <p:nvSpPr>
          <p:cNvPr id="14" name="Text Placeholder 10">
            <a:extLst>
              <a:ext uri="{FF2B5EF4-FFF2-40B4-BE49-F238E27FC236}">
                <a16:creationId xmlns:a16="http://schemas.microsoft.com/office/drawing/2014/main" id="{5ACEB826-1813-3247-9232-CA2596B83719}"/>
              </a:ext>
            </a:extLst>
          </p:cNvPr>
          <p:cNvSpPr>
            <a:spLocks noGrp="1"/>
          </p:cNvSpPr>
          <p:nvPr>
            <p:ph type="body" sz="quarter" idx="14" hasCustomPrompt="1"/>
          </p:nvPr>
        </p:nvSpPr>
        <p:spPr>
          <a:xfrm>
            <a:off x="124882" y="1286476"/>
            <a:ext cx="3099861" cy="914400"/>
          </a:xfrm>
          <a:prstGeom prst="rect">
            <a:avLst/>
          </a:prstGeom>
        </p:spPr>
        <p:txBody>
          <a:bodyPr/>
          <a:lstStyle>
            <a:lvl1pPr marL="0" indent="0" algn="ctr">
              <a:lnSpc>
                <a:spcPct val="114000"/>
              </a:lnSpc>
              <a:buNone/>
              <a:defRPr sz="2800" b="1" i="0">
                <a:solidFill>
                  <a:schemeClr val="bg1"/>
                </a:solidFill>
                <a:latin typeface="Helvetica" pitchFamily="2" charset="0"/>
              </a:defRPr>
            </a:lvl1pPr>
            <a:lvl2pPr marL="457200" indent="0">
              <a:buNone/>
              <a:defRPr b="0" i="0">
                <a:latin typeface="Helvetica" pitchFamily="2" charset="0"/>
              </a:defRPr>
            </a:lvl2pPr>
            <a:lvl3pPr marL="914400" indent="0">
              <a:buNone/>
              <a:defRPr b="0" i="0">
                <a:latin typeface="Helvetica" pitchFamily="2" charset="0"/>
              </a:defRPr>
            </a:lvl3pPr>
            <a:lvl4pPr marL="1371600" indent="0">
              <a:buNone/>
              <a:defRPr b="0" i="0">
                <a:latin typeface="Helvetica" pitchFamily="2" charset="0"/>
              </a:defRPr>
            </a:lvl4pPr>
            <a:lvl5pPr marL="1828800" indent="0">
              <a:buNone/>
              <a:defRPr b="0" i="0">
                <a:latin typeface="Helvetica" pitchFamily="2" charset="0"/>
              </a:defRPr>
            </a:lvl5pPr>
          </a:lstStyle>
          <a:p>
            <a:pPr lvl="0"/>
            <a:r>
              <a:rPr lang="en-US"/>
              <a:t>Click to edit Master text. Insert quote here.</a:t>
            </a:r>
          </a:p>
        </p:txBody>
      </p:sp>
      <p:sp>
        <p:nvSpPr>
          <p:cNvPr id="16" name="Text Placeholder 10">
            <a:extLst>
              <a:ext uri="{FF2B5EF4-FFF2-40B4-BE49-F238E27FC236}">
                <a16:creationId xmlns:a16="http://schemas.microsoft.com/office/drawing/2014/main" id="{B6A5FFE1-0234-4944-B065-66FEBBCF052D}"/>
              </a:ext>
            </a:extLst>
          </p:cNvPr>
          <p:cNvSpPr>
            <a:spLocks noGrp="1"/>
          </p:cNvSpPr>
          <p:nvPr>
            <p:ph type="body" sz="quarter" idx="15" hasCustomPrompt="1"/>
          </p:nvPr>
        </p:nvSpPr>
        <p:spPr>
          <a:xfrm>
            <a:off x="124882" y="4744783"/>
            <a:ext cx="3099861" cy="914400"/>
          </a:xfrm>
          <a:prstGeom prst="rect">
            <a:avLst/>
          </a:prstGeom>
        </p:spPr>
        <p:txBody>
          <a:bodyPr/>
          <a:lstStyle>
            <a:lvl1pPr marL="0" indent="0" algn="ctr">
              <a:lnSpc>
                <a:spcPct val="114000"/>
              </a:lnSpc>
              <a:buNone/>
              <a:defRPr sz="1600" b="0" i="0">
                <a:solidFill>
                  <a:schemeClr val="bg2"/>
                </a:solidFill>
                <a:latin typeface="Helvetica Light" panose="020B0403020202020204" pitchFamily="34" charset="0"/>
              </a:defRPr>
            </a:lvl1pPr>
            <a:lvl2pPr marL="457200" indent="0">
              <a:buNone/>
              <a:defRPr b="0" i="0">
                <a:latin typeface="Helvetica" pitchFamily="2" charset="0"/>
              </a:defRPr>
            </a:lvl2pPr>
            <a:lvl3pPr marL="914400" indent="0">
              <a:buNone/>
              <a:defRPr b="0" i="0">
                <a:latin typeface="Helvetica" pitchFamily="2" charset="0"/>
              </a:defRPr>
            </a:lvl3pPr>
            <a:lvl4pPr marL="1371600" indent="0">
              <a:buNone/>
              <a:defRPr b="0" i="0">
                <a:latin typeface="Helvetica" pitchFamily="2" charset="0"/>
              </a:defRPr>
            </a:lvl4pPr>
            <a:lvl5pPr marL="1828800" indent="0">
              <a:buNone/>
              <a:defRPr b="0" i="0">
                <a:latin typeface="Helvetica" pitchFamily="2" charset="0"/>
              </a:defRPr>
            </a:lvl5pPr>
          </a:lstStyle>
          <a:p>
            <a:pPr lvl="0"/>
            <a:r>
              <a:rPr lang="en-US"/>
              <a:t>— Quote byline</a:t>
            </a:r>
          </a:p>
          <a:p>
            <a:pPr lvl="0"/>
            <a:r>
              <a:rPr lang="en-US"/>
              <a:t>Country</a:t>
            </a:r>
          </a:p>
        </p:txBody>
      </p:sp>
      <p:pic>
        <p:nvPicPr>
          <p:cNvPr id="17" name="Picture 16">
            <a:extLst>
              <a:ext uri="{FF2B5EF4-FFF2-40B4-BE49-F238E27FC236}">
                <a16:creationId xmlns:a16="http://schemas.microsoft.com/office/drawing/2014/main" id="{A105BC61-FEDD-B54E-B019-3978D4127E7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55118" y="5652655"/>
            <a:ext cx="2039389" cy="1529541"/>
          </a:xfrm>
          <a:prstGeom prst="rect">
            <a:avLst/>
          </a:prstGeom>
        </p:spPr>
      </p:pic>
    </p:spTree>
    <p:extLst>
      <p:ext uri="{BB962C8B-B14F-4D97-AF65-F5344CB8AC3E}">
        <p14:creationId xmlns:p14="http://schemas.microsoft.com/office/powerpoint/2010/main" val="272258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DFF613-FA75-2640-887E-9B4A8C506142}"/>
              </a:ext>
            </a:extLst>
          </p:cNvPr>
          <p:cNvSpPr/>
          <p:nvPr userDrawn="1"/>
        </p:nvSpPr>
        <p:spPr>
          <a:xfrm>
            <a:off x="8841971" y="0"/>
            <a:ext cx="3350029" cy="6858000"/>
          </a:xfrm>
          <a:prstGeom prst="rect">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5" name="TextBox 14">
            <a:extLst>
              <a:ext uri="{FF2B5EF4-FFF2-40B4-BE49-F238E27FC236}">
                <a16:creationId xmlns:a16="http://schemas.microsoft.com/office/drawing/2014/main" id="{4BA49827-8291-C94F-B867-04BF31A218DD}"/>
              </a:ext>
            </a:extLst>
          </p:cNvPr>
          <p:cNvSpPr txBox="1"/>
          <p:nvPr userDrawn="1"/>
        </p:nvSpPr>
        <p:spPr>
          <a:xfrm>
            <a:off x="9699402" y="253715"/>
            <a:ext cx="1555531" cy="1815882"/>
          </a:xfrm>
          <a:prstGeom prst="rect">
            <a:avLst/>
          </a:prstGeom>
          <a:noFill/>
        </p:spPr>
        <p:txBody>
          <a:bodyPr wrap="square" rtlCol="0">
            <a:spAutoFit/>
          </a:bodyPr>
          <a:lstStyle/>
          <a:p>
            <a:pPr algn="ctr"/>
            <a:r>
              <a:rPr lang="en-US" sz="11200" b="1" i="0">
                <a:solidFill>
                  <a:schemeClr val="bg1"/>
                </a:solidFill>
                <a:latin typeface="Georgia" panose="02040502050405020303" pitchFamily="18" charset="0"/>
                <a:ea typeface="Tahoma" panose="020B0604030504040204" pitchFamily="34" charset="0"/>
                <a:cs typeface="Tahoma" panose="020B0604030504040204" pitchFamily="34" charset="0"/>
              </a:rPr>
              <a:t>“</a:t>
            </a:r>
          </a:p>
        </p:txBody>
      </p:sp>
      <p:sp>
        <p:nvSpPr>
          <p:cNvPr id="14" name="Text Placeholder 10">
            <a:extLst>
              <a:ext uri="{FF2B5EF4-FFF2-40B4-BE49-F238E27FC236}">
                <a16:creationId xmlns:a16="http://schemas.microsoft.com/office/drawing/2014/main" id="{5ACEB826-1813-3247-9232-CA2596B83719}"/>
              </a:ext>
            </a:extLst>
          </p:cNvPr>
          <p:cNvSpPr>
            <a:spLocks noGrp="1"/>
          </p:cNvSpPr>
          <p:nvPr>
            <p:ph type="body" sz="quarter" idx="14" hasCustomPrompt="1"/>
          </p:nvPr>
        </p:nvSpPr>
        <p:spPr>
          <a:xfrm>
            <a:off x="8966853" y="1286476"/>
            <a:ext cx="3099861" cy="914400"/>
          </a:xfrm>
          <a:prstGeom prst="rect">
            <a:avLst/>
          </a:prstGeom>
        </p:spPr>
        <p:txBody>
          <a:bodyPr/>
          <a:lstStyle>
            <a:lvl1pPr marL="0" indent="0" algn="ctr">
              <a:lnSpc>
                <a:spcPct val="114000"/>
              </a:lnSpc>
              <a:buNone/>
              <a:defRPr sz="2800" b="1" i="0">
                <a:solidFill>
                  <a:schemeClr val="bg1"/>
                </a:solidFill>
                <a:latin typeface="Helvetica" pitchFamily="2" charset="0"/>
              </a:defRPr>
            </a:lvl1pPr>
            <a:lvl2pPr marL="457200" indent="0">
              <a:buNone/>
              <a:defRPr b="0" i="0">
                <a:latin typeface="Helvetica" pitchFamily="2" charset="0"/>
              </a:defRPr>
            </a:lvl2pPr>
            <a:lvl3pPr marL="914400" indent="0">
              <a:buNone/>
              <a:defRPr b="0" i="0">
                <a:latin typeface="Helvetica" pitchFamily="2" charset="0"/>
              </a:defRPr>
            </a:lvl3pPr>
            <a:lvl4pPr marL="1371600" indent="0">
              <a:buNone/>
              <a:defRPr b="0" i="0">
                <a:latin typeface="Helvetica" pitchFamily="2" charset="0"/>
              </a:defRPr>
            </a:lvl4pPr>
            <a:lvl5pPr marL="1828800" indent="0">
              <a:buNone/>
              <a:defRPr b="0" i="0">
                <a:latin typeface="Helvetica" pitchFamily="2" charset="0"/>
              </a:defRPr>
            </a:lvl5pPr>
          </a:lstStyle>
          <a:p>
            <a:pPr lvl="0"/>
            <a:r>
              <a:rPr lang="en-US"/>
              <a:t>Click to edit Master text. Insert quote here.</a:t>
            </a:r>
          </a:p>
        </p:txBody>
      </p:sp>
      <p:sp>
        <p:nvSpPr>
          <p:cNvPr id="16" name="Text Placeholder 10">
            <a:extLst>
              <a:ext uri="{FF2B5EF4-FFF2-40B4-BE49-F238E27FC236}">
                <a16:creationId xmlns:a16="http://schemas.microsoft.com/office/drawing/2014/main" id="{B6A5FFE1-0234-4944-B065-66FEBBCF052D}"/>
              </a:ext>
            </a:extLst>
          </p:cNvPr>
          <p:cNvSpPr>
            <a:spLocks noGrp="1"/>
          </p:cNvSpPr>
          <p:nvPr>
            <p:ph type="body" sz="quarter" idx="15" hasCustomPrompt="1"/>
          </p:nvPr>
        </p:nvSpPr>
        <p:spPr>
          <a:xfrm>
            <a:off x="8966853" y="4744783"/>
            <a:ext cx="3099861" cy="914400"/>
          </a:xfrm>
          <a:prstGeom prst="rect">
            <a:avLst/>
          </a:prstGeom>
        </p:spPr>
        <p:txBody>
          <a:bodyPr/>
          <a:lstStyle>
            <a:lvl1pPr marL="0" indent="0" algn="ctr">
              <a:lnSpc>
                <a:spcPct val="114000"/>
              </a:lnSpc>
              <a:buNone/>
              <a:defRPr sz="1600" b="0" i="0">
                <a:solidFill>
                  <a:schemeClr val="tx2"/>
                </a:solidFill>
                <a:latin typeface="Helvetica Light" panose="020B0403020202020204" pitchFamily="34" charset="0"/>
              </a:defRPr>
            </a:lvl1pPr>
            <a:lvl2pPr marL="457200" indent="0">
              <a:buNone/>
              <a:defRPr b="0" i="0">
                <a:latin typeface="Helvetica" pitchFamily="2" charset="0"/>
              </a:defRPr>
            </a:lvl2pPr>
            <a:lvl3pPr marL="914400" indent="0">
              <a:buNone/>
              <a:defRPr b="0" i="0">
                <a:latin typeface="Helvetica" pitchFamily="2" charset="0"/>
              </a:defRPr>
            </a:lvl3pPr>
            <a:lvl4pPr marL="1371600" indent="0">
              <a:buNone/>
              <a:defRPr b="0" i="0">
                <a:latin typeface="Helvetica" pitchFamily="2" charset="0"/>
              </a:defRPr>
            </a:lvl4pPr>
            <a:lvl5pPr marL="1828800" indent="0">
              <a:buNone/>
              <a:defRPr b="0" i="0">
                <a:latin typeface="Helvetica" pitchFamily="2" charset="0"/>
              </a:defRPr>
            </a:lvl5pPr>
          </a:lstStyle>
          <a:p>
            <a:pPr lvl="0"/>
            <a:r>
              <a:rPr lang="en-US"/>
              <a:t>— Quote byline</a:t>
            </a:r>
          </a:p>
          <a:p>
            <a:pPr lvl="0"/>
            <a:r>
              <a:rPr lang="en-US"/>
              <a:t>Country</a:t>
            </a:r>
          </a:p>
        </p:txBody>
      </p:sp>
      <p:sp>
        <p:nvSpPr>
          <p:cNvPr id="9" name="Picture Placeholder 2">
            <a:extLst>
              <a:ext uri="{FF2B5EF4-FFF2-40B4-BE49-F238E27FC236}">
                <a16:creationId xmlns:a16="http://schemas.microsoft.com/office/drawing/2014/main" id="{E0AE460B-3641-4542-9D5A-1BCB56F0F9A8}"/>
              </a:ext>
            </a:extLst>
          </p:cNvPr>
          <p:cNvSpPr>
            <a:spLocks noGrp="1"/>
          </p:cNvSpPr>
          <p:nvPr>
            <p:ph type="pic" sz="quarter" idx="13" hasCustomPrompt="1"/>
          </p:nvPr>
        </p:nvSpPr>
        <p:spPr>
          <a:xfrm>
            <a:off x="0" y="0"/>
            <a:ext cx="8842375" cy="6858000"/>
          </a:xfrm>
          <a:prstGeom prst="rect">
            <a:avLst/>
          </a:prstGeom>
        </p:spPr>
        <p:txBody>
          <a:bodyPr/>
          <a:lstStyle>
            <a:lvl1pPr>
              <a:defRPr b="0" i="0">
                <a:latin typeface="Helvetica" pitchFamily="2" charset="0"/>
              </a:defRPr>
            </a:lvl1pPr>
          </a:lstStyle>
          <a:p>
            <a:r>
              <a:rPr lang="en-US"/>
              <a:t>Insert picture by clicking on icon</a:t>
            </a:r>
          </a:p>
        </p:txBody>
      </p:sp>
      <p:pic>
        <p:nvPicPr>
          <p:cNvPr id="10" name="Picture 9">
            <a:extLst>
              <a:ext uri="{FF2B5EF4-FFF2-40B4-BE49-F238E27FC236}">
                <a16:creationId xmlns:a16="http://schemas.microsoft.com/office/drawing/2014/main" id="{9F67CE9A-E40E-254E-9EDC-766D1E4ABAC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497493" y="5652655"/>
            <a:ext cx="2039389" cy="1529541"/>
          </a:xfrm>
          <a:prstGeom prst="rect">
            <a:avLst/>
          </a:prstGeom>
        </p:spPr>
      </p:pic>
    </p:spTree>
    <p:extLst>
      <p:ext uri="{BB962C8B-B14F-4D97-AF65-F5344CB8AC3E}">
        <p14:creationId xmlns:p14="http://schemas.microsoft.com/office/powerpoint/2010/main" val="40824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35F362-DE66-426C-9AB4-6468767EB0C9}"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99761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d Slide-Peacoc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1D7AA6-738E-7E40-8FA7-8688F1BE24DB}"/>
              </a:ext>
            </a:extLst>
          </p:cNvPr>
          <p:cNvSpPr/>
          <p:nvPr userDrawn="1"/>
        </p:nvSpPr>
        <p:spPr>
          <a:xfrm>
            <a:off x="0" y="0"/>
            <a:ext cx="12192000" cy="6858000"/>
          </a:xfrm>
          <a:prstGeom prst="rect">
            <a:avLst/>
          </a:prstGeom>
          <a:solidFill>
            <a:srgbClr val="0C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35000"/>
            <a:duotone>
              <a:schemeClr val="accent2">
                <a:shade val="45000"/>
                <a:satMod val="135000"/>
              </a:schemeClr>
              <a:prstClr val="white"/>
            </a:duotone>
          </a:blip>
          <a:srcRect r="31898"/>
          <a:stretch/>
        </p:blipFill>
        <p:spPr>
          <a:xfrm>
            <a:off x="7445637" y="0"/>
            <a:ext cx="4746363" cy="6858000"/>
          </a:xfrm>
          <a:prstGeom prst="rect">
            <a:avLst/>
          </a:prstGeom>
        </p:spPr>
      </p:pic>
      <p:sp>
        <p:nvSpPr>
          <p:cNvPr id="4" name="Text Placeholder 3">
            <a:extLst>
              <a:ext uri="{FF2B5EF4-FFF2-40B4-BE49-F238E27FC236}">
                <a16:creationId xmlns:a16="http://schemas.microsoft.com/office/drawing/2014/main" id="{E005DCD9-03A8-2F49-8280-A6F4F4009E02}"/>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bg1"/>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sp>
        <p:nvSpPr>
          <p:cNvPr id="11" name="Text Placeholder 3">
            <a:extLst>
              <a:ext uri="{FF2B5EF4-FFF2-40B4-BE49-F238E27FC236}">
                <a16:creationId xmlns:a16="http://schemas.microsoft.com/office/drawing/2014/main" id="{11EBBCE7-8BD6-0547-B087-A9987AF11BEB}"/>
              </a:ext>
            </a:extLst>
          </p:cNvPr>
          <p:cNvSpPr>
            <a:spLocks noGrp="1"/>
          </p:cNvSpPr>
          <p:nvPr>
            <p:ph type="body" sz="quarter" idx="11" hasCustomPrompt="1"/>
          </p:nvPr>
        </p:nvSpPr>
        <p:spPr>
          <a:xfrm>
            <a:off x="593968" y="1819274"/>
            <a:ext cx="10061118" cy="1135682"/>
          </a:xfrm>
          <a:prstGeom prst="rect">
            <a:avLst/>
          </a:prstGeom>
        </p:spPr>
        <p:txBody>
          <a:bodyPr/>
          <a:lstStyle>
            <a:lvl1pPr marL="0" indent="0" algn="l">
              <a:lnSpc>
                <a:spcPct val="125000"/>
              </a:lnSpc>
              <a:buFont typeface="Arial" panose="020B0604020202020204" pitchFamily="34" charset="0"/>
              <a:buNone/>
              <a:defRPr sz="3200" b="0">
                <a:solidFill>
                  <a:schemeClr val="bg1"/>
                </a:solidFill>
                <a:latin typeface="Helvetica" pitchFamily="2" charset="0"/>
              </a:defRPr>
            </a:lvl1pPr>
            <a:lvl2pPr marL="457200" indent="0" algn="l">
              <a:lnSpc>
                <a:spcPct val="125000"/>
              </a:lnSpc>
              <a:buFont typeface="Arial" panose="020B0604020202020204" pitchFamily="34" charset="0"/>
              <a:buNone/>
              <a:defRPr sz="3200">
                <a:solidFill>
                  <a:schemeClr val="bg1"/>
                </a:solidFill>
                <a:latin typeface="Helvetica" pitchFamily="2" charset="0"/>
              </a:defRPr>
            </a:lvl2pPr>
            <a:lvl3pPr marL="914400" indent="0" algn="l">
              <a:lnSpc>
                <a:spcPct val="125000"/>
              </a:lnSpc>
              <a:buFont typeface="Arial" panose="020B0604020202020204" pitchFamily="34" charset="0"/>
              <a:buNone/>
              <a:defRPr sz="32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Bullet text goes here</a:t>
            </a:r>
          </a:p>
          <a:p>
            <a:pPr lvl="0"/>
            <a:r>
              <a:rPr lang="en-US"/>
              <a:t>More bullet text goes here</a:t>
            </a:r>
          </a:p>
          <a:p>
            <a:pPr lvl="1"/>
            <a:r>
              <a:rPr lang="en-US"/>
              <a:t>Sub-bullet text goes here</a:t>
            </a:r>
          </a:p>
          <a:p>
            <a:pPr lvl="2"/>
            <a:r>
              <a:rPr lang="en-US"/>
              <a:t>No more than three levels of bullets</a:t>
            </a:r>
          </a:p>
        </p:txBody>
      </p:sp>
      <p:cxnSp>
        <p:nvCxnSpPr>
          <p:cNvPr id="14" name="Straight Connector 13">
            <a:extLst>
              <a:ext uri="{FF2B5EF4-FFF2-40B4-BE49-F238E27FC236}">
                <a16:creationId xmlns:a16="http://schemas.microsoft.com/office/drawing/2014/main" id="{D0E0360D-90C0-834C-B824-AEA8B4484B0D}"/>
              </a:ext>
            </a:extLst>
          </p:cNvPr>
          <p:cNvCxnSpPr>
            <a:cxnSpLocks/>
          </p:cNvCxnSpPr>
          <p:nvPr userDrawn="1"/>
        </p:nvCxnSpPr>
        <p:spPr>
          <a:xfrm>
            <a:off x="593968" y="1366787"/>
            <a:ext cx="1097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98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d Slide-Peacock Blan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1D7AA6-738E-7E40-8FA7-8688F1BE24DB}"/>
              </a:ext>
            </a:extLst>
          </p:cNvPr>
          <p:cNvSpPr/>
          <p:nvPr userDrawn="1"/>
        </p:nvSpPr>
        <p:spPr>
          <a:xfrm>
            <a:off x="0" y="0"/>
            <a:ext cx="12192000" cy="6858000"/>
          </a:xfrm>
          <a:prstGeom prst="rect">
            <a:avLst/>
          </a:prstGeom>
          <a:solidFill>
            <a:srgbClr val="0C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35000"/>
            <a:duotone>
              <a:schemeClr val="accent2">
                <a:shade val="45000"/>
                <a:satMod val="135000"/>
              </a:schemeClr>
              <a:prstClr val="white"/>
            </a:duotone>
          </a:blip>
          <a:srcRect r="31898"/>
          <a:stretch/>
        </p:blipFill>
        <p:spPr>
          <a:xfrm>
            <a:off x="7445637" y="0"/>
            <a:ext cx="4746363" cy="6858000"/>
          </a:xfrm>
          <a:prstGeom prst="rect">
            <a:avLst/>
          </a:prstGeom>
        </p:spPr>
      </p:pic>
    </p:spTree>
    <p:extLst>
      <p:ext uri="{BB962C8B-B14F-4D97-AF65-F5344CB8AC3E}">
        <p14:creationId xmlns:p14="http://schemas.microsoft.com/office/powerpoint/2010/main" val="3063765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d Slide-Seafoam">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1D7AA6-738E-7E40-8FA7-8688F1BE24DB}"/>
              </a:ext>
            </a:extLst>
          </p:cNvPr>
          <p:cNvSpPr/>
          <p:nvPr userDrawn="1"/>
        </p:nvSpPr>
        <p:spPr>
          <a:xfrm>
            <a:off x="0" y="0"/>
            <a:ext cx="12192000" cy="6858000"/>
          </a:xfrm>
          <a:prstGeom prst="rect">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35000"/>
            <a:lum bright="70000" contrast="-70000"/>
          </a:blip>
          <a:srcRect r="31898"/>
          <a:stretch/>
        </p:blipFill>
        <p:spPr>
          <a:xfrm>
            <a:off x="7445637" y="0"/>
            <a:ext cx="4746363" cy="6858000"/>
          </a:xfrm>
          <a:prstGeom prst="rect">
            <a:avLst/>
          </a:prstGeom>
        </p:spPr>
      </p:pic>
      <p:sp>
        <p:nvSpPr>
          <p:cNvPr id="4" name="Text Placeholder 3">
            <a:extLst>
              <a:ext uri="{FF2B5EF4-FFF2-40B4-BE49-F238E27FC236}">
                <a16:creationId xmlns:a16="http://schemas.microsoft.com/office/drawing/2014/main" id="{DF9DEEDB-FE33-614B-A915-75B35FE965DB}"/>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bg1"/>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sp>
        <p:nvSpPr>
          <p:cNvPr id="5" name="Text Placeholder 3">
            <a:extLst>
              <a:ext uri="{FF2B5EF4-FFF2-40B4-BE49-F238E27FC236}">
                <a16:creationId xmlns:a16="http://schemas.microsoft.com/office/drawing/2014/main" id="{14CF168C-AB14-6D41-9184-96EE568B01D5}"/>
              </a:ext>
            </a:extLst>
          </p:cNvPr>
          <p:cNvSpPr>
            <a:spLocks noGrp="1"/>
          </p:cNvSpPr>
          <p:nvPr>
            <p:ph type="body" sz="quarter" idx="11" hasCustomPrompt="1"/>
          </p:nvPr>
        </p:nvSpPr>
        <p:spPr>
          <a:xfrm>
            <a:off x="593967" y="1819274"/>
            <a:ext cx="10068867" cy="1135682"/>
          </a:xfrm>
          <a:prstGeom prst="rect">
            <a:avLst/>
          </a:prstGeom>
        </p:spPr>
        <p:txBody>
          <a:bodyPr/>
          <a:lstStyle>
            <a:lvl1pPr marL="0" indent="0" algn="l">
              <a:lnSpc>
                <a:spcPct val="125000"/>
              </a:lnSpc>
              <a:buFont typeface="Arial" panose="020B0604020202020204" pitchFamily="34" charset="0"/>
              <a:buNone/>
              <a:defRPr sz="3200" b="0">
                <a:solidFill>
                  <a:schemeClr val="bg1"/>
                </a:solidFill>
                <a:latin typeface="Helvetica" pitchFamily="2" charset="0"/>
              </a:defRPr>
            </a:lvl1pPr>
            <a:lvl2pPr marL="457200" indent="0" algn="l">
              <a:lnSpc>
                <a:spcPct val="125000"/>
              </a:lnSpc>
              <a:buFont typeface="Arial" panose="020B0604020202020204" pitchFamily="34" charset="0"/>
              <a:buNone/>
              <a:defRPr sz="3200">
                <a:solidFill>
                  <a:schemeClr val="bg1"/>
                </a:solidFill>
                <a:latin typeface="Helvetica" pitchFamily="2" charset="0"/>
              </a:defRPr>
            </a:lvl2pPr>
            <a:lvl3pPr marL="914400" indent="0" algn="l">
              <a:lnSpc>
                <a:spcPct val="125000"/>
              </a:lnSpc>
              <a:buFont typeface="Arial" panose="020B0604020202020204" pitchFamily="34" charset="0"/>
              <a:buNone/>
              <a:defRPr sz="32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Bullet text goes here</a:t>
            </a:r>
          </a:p>
          <a:p>
            <a:pPr lvl="0"/>
            <a:r>
              <a:rPr lang="en-US"/>
              <a:t>More bullet text goes here</a:t>
            </a:r>
          </a:p>
          <a:p>
            <a:pPr lvl="1"/>
            <a:r>
              <a:rPr lang="en-US"/>
              <a:t>Sub-bullet text goes here</a:t>
            </a:r>
          </a:p>
          <a:p>
            <a:pPr lvl="2"/>
            <a:r>
              <a:rPr lang="en-US"/>
              <a:t>No more than three levels of bullets</a:t>
            </a:r>
          </a:p>
        </p:txBody>
      </p:sp>
      <p:cxnSp>
        <p:nvCxnSpPr>
          <p:cNvPr id="6" name="Straight Connector 5">
            <a:extLst>
              <a:ext uri="{FF2B5EF4-FFF2-40B4-BE49-F238E27FC236}">
                <a16:creationId xmlns:a16="http://schemas.microsoft.com/office/drawing/2014/main" id="{191E87C2-243E-3847-A1A5-BE3C7EDB7B18}"/>
              </a:ext>
            </a:extLst>
          </p:cNvPr>
          <p:cNvCxnSpPr>
            <a:cxnSpLocks/>
          </p:cNvCxnSpPr>
          <p:nvPr userDrawn="1"/>
        </p:nvCxnSpPr>
        <p:spPr>
          <a:xfrm>
            <a:off x="593968" y="1366787"/>
            <a:ext cx="109782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976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d Slide-Seafoam Blan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F1D7AA6-738E-7E40-8FA7-8688F1BE24DB}"/>
              </a:ext>
            </a:extLst>
          </p:cNvPr>
          <p:cNvSpPr/>
          <p:nvPr userDrawn="1"/>
        </p:nvSpPr>
        <p:spPr>
          <a:xfrm>
            <a:off x="0" y="0"/>
            <a:ext cx="12192000" cy="6858000"/>
          </a:xfrm>
          <a:prstGeom prst="rect">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pic>
        <p:nvPicPr>
          <p:cNvPr id="21" name="Picture 20">
            <a:extLst>
              <a:ext uri="{FF2B5EF4-FFF2-40B4-BE49-F238E27FC236}">
                <a16:creationId xmlns:a16="http://schemas.microsoft.com/office/drawing/2014/main" id="{27D330BE-A7CD-B443-874D-D25BAE41D252}"/>
              </a:ext>
            </a:extLst>
          </p:cNvPr>
          <p:cNvPicPr>
            <a:picLocks noChangeAspect="1"/>
          </p:cNvPicPr>
          <p:nvPr userDrawn="1"/>
        </p:nvPicPr>
        <p:blipFill rotWithShape="1">
          <a:blip r:embed="rId2">
            <a:alphaModFix amt="35000"/>
            <a:lum bright="70000" contrast="-70000"/>
          </a:blip>
          <a:srcRect r="31898"/>
          <a:stretch/>
        </p:blipFill>
        <p:spPr>
          <a:xfrm>
            <a:off x="7445637" y="0"/>
            <a:ext cx="4746363" cy="6858000"/>
          </a:xfrm>
          <a:prstGeom prst="rect">
            <a:avLst/>
          </a:prstGeom>
        </p:spPr>
      </p:pic>
    </p:spTree>
    <p:extLst>
      <p:ext uri="{BB962C8B-B14F-4D97-AF65-F5344CB8AC3E}">
        <p14:creationId xmlns:p14="http://schemas.microsoft.com/office/powerpoint/2010/main" val="3486447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d Slide-6 divisions">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51CEA9B-7414-0E41-BE03-A29FCA1F5ADA}"/>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cxnSp>
        <p:nvCxnSpPr>
          <p:cNvPr id="6" name="Straight Connector 5">
            <a:extLst>
              <a:ext uri="{FF2B5EF4-FFF2-40B4-BE49-F238E27FC236}">
                <a16:creationId xmlns:a16="http://schemas.microsoft.com/office/drawing/2014/main" id="{E91CF76A-F68B-1340-824D-5796A7FAB53E}"/>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1240835-0C0C-154F-9080-42BF00F1061E}"/>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8" name="Picture 7">
            <a:extLst>
              <a:ext uri="{FF2B5EF4-FFF2-40B4-BE49-F238E27FC236}">
                <a16:creationId xmlns:a16="http://schemas.microsoft.com/office/drawing/2014/main" id="{A5AFA20C-A683-FB4D-8A22-B321684B5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grpSp>
        <p:nvGrpSpPr>
          <p:cNvPr id="2" name="Group 1">
            <a:extLst>
              <a:ext uri="{FF2B5EF4-FFF2-40B4-BE49-F238E27FC236}">
                <a16:creationId xmlns:a16="http://schemas.microsoft.com/office/drawing/2014/main" id="{C80AE17D-8E79-5D4B-9C6F-7062C8A87BD5}"/>
              </a:ext>
            </a:extLst>
          </p:cNvPr>
          <p:cNvGrpSpPr/>
          <p:nvPr userDrawn="1"/>
        </p:nvGrpSpPr>
        <p:grpSpPr>
          <a:xfrm>
            <a:off x="1823778" y="1700212"/>
            <a:ext cx="8737360" cy="4824362"/>
            <a:chOff x="3154242" y="2138209"/>
            <a:chExt cx="6261984" cy="3457575"/>
          </a:xfrm>
        </p:grpSpPr>
        <p:cxnSp>
          <p:nvCxnSpPr>
            <p:cNvPr id="9" name="Straight Connector 8">
              <a:extLst>
                <a:ext uri="{FF2B5EF4-FFF2-40B4-BE49-F238E27FC236}">
                  <a16:creationId xmlns:a16="http://schemas.microsoft.com/office/drawing/2014/main" id="{E07D04F7-CE64-1547-9CB2-CBB337EBF491}"/>
                </a:ext>
              </a:extLst>
            </p:cNvPr>
            <p:cNvCxnSpPr/>
            <p:nvPr userDrawn="1"/>
          </p:nvCxnSpPr>
          <p:spPr>
            <a:xfrm>
              <a:off x="5241570" y="2138209"/>
              <a:ext cx="0" cy="345757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5A65ED-16FA-6E47-BF73-4F03AB7545A7}"/>
                </a:ext>
              </a:extLst>
            </p:cNvPr>
            <p:cNvCxnSpPr/>
            <p:nvPr userDrawn="1"/>
          </p:nvCxnSpPr>
          <p:spPr>
            <a:xfrm>
              <a:off x="7328898" y="2138209"/>
              <a:ext cx="0" cy="3457575"/>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C42C0B5-4EFA-4F45-BA61-01E29E6DD750}"/>
                </a:ext>
              </a:extLst>
            </p:cNvPr>
            <p:cNvCxnSpPr>
              <a:cxnSpLocks/>
            </p:cNvCxnSpPr>
            <p:nvPr userDrawn="1"/>
          </p:nvCxnSpPr>
          <p:spPr>
            <a:xfrm>
              <a:off x="3154242" y="3878109"/>
              <a:ext cx="6261984"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239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d Slide-3 box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C7EF5C-EC81-064A-B12D-A5A7B81CE32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5" name="Text Placeholder 3">
            <a:extLst>
              <a:ext uri="{FF2B5EF4-FFF2-40B4-BE49-F238E27FC236}">
                <a16:creationId xmlns:a16="http://schemas.microsoft.com/office/drawing/2014/main" id="{C51CEA9B-7414-0E41-BE03-A29FCA1F5ADA}"/>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cxnSp>
        <p:nvCxnSpPr>
          <p:cNvPr id="6" name="Straight Connector 5">
            <a:extLst>
              <a:ext uri="{FF2B5EF4-FFF2-40B4-BE49-F238E27FC236}">
                <a16:creationId xmlns:a16="http://schemas.microsoft.com/office/drawing/2014/main" id="{E91CF76A-F68B-1340-824D-5796A7FAB53E}"/>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1240835-0C0C-154F-9080-42BF00F1061E}"/>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8" name="Picture 7">
            <a:extLst>
              <a:ext uri="{FF2B5EF4-FFF2-40B4-BE49-F238E27FC236}">
                <a16:creationId xmlns:a16="http://schemas.microsoft.com/office/drawing/2014/main" id="{A5AFA20C-A683-FB4D-8A22-B321684B5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
        <p:nvSpPr>
          <p:cNvPr id="3" name="Rectangle 2">
            <a:extLst>
              <a:ext uri="{FF2B5EF4-FFF2-40B4-BE49-F238E27FC236}">
                <a16:creationId xmlns:a16="http://schemas.microsoft.com/office/drawing/2014/main" id="{408ADE0B-FDC5-1E4F-85DD-FADFF1476064}"/>
              </a:ext>
            </a:extLst>
          </p:cNvPr>
          <p:cNvSpPr/>
          <p:nvPr userDrawn="1"/>
        </p:nvSpPr>
        <p:spPr>
          <a:xfrm>
            <a:off x="0" y="1604075"/>
            <a:ext cx="4060556" cy="52539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2" name="Rectangle 11">
            <a:extLst>
              <a:ext uri="{FF2B5EF4-FFF2-40B4-BE49-F238E27FC236}">
                <a16:creationId xmlns:a16="http://schemas.microsoft.com/office/drawing/2014/main" id="{CEED4454-20F5-1240-BF53-93658C9CFED6}"/>
              </a:ext>
            </a:extLst>
          </p:cNvPr>
          <p:cNvSpPr/>
          <p:nvPr userDrawn="1"/>
        </p:nvSpPr>
        <p:spPr>
          <a:xfrm>
            <a:off x="4069598" y="1604075"/>
            <a:ext cx="4060556" cy="5253925"/>
          </a:xfrm>
          <a:prstGeom prst="rect">
            <a:avLst/>
          </a:prstGeom>
          <a:solidFill>
            <a:srgbClr val="49C7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3" name="Rectangle 12">
            <a:extLst>
              <a:ext uri="{FF2B5EF4-FFF2-40B4-BE49-F238E27FC236}">
                <a16:creationId xmlns:a16="http://schemas.microsoft.com/office/drawing/2014/main" id="{0994A64F-0E95-DD40-8506-3E8EE7DEC386}"/>
              </a:ext>
            </a:extLst>
          </p:cNvPr>
          <p:cNvSpPr/>
          <p:nvPr userDrawn="1"/>
        </p:nvSpPr>
        <p:spPr>
          <a:xfrm>
            <a:off x="8139195" y="1604075"/>
            <a:ext cx="4060556" cy="52539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4" name="Text Placeholder 45">
            <a:extLst>
              <a:ext uri="{FF2B5EF4-FFF2-40B4-BE49-F238E27FC236}">
                <a16:creationId xmlns:a16="http://schemas.microsoft.com/office/drawing/2014/main" id="{30F7AF14-171F-1C4E-B92B-447E9AAC818A}"/>
              </a:ext>
            </a:extLst>
          </p:cNvPr>
          <p:cNvSpPr>
            <a:spLocks noGrp="1"/>
          </p:cNvSpPr>
          <p:nvPr>
            <p:ph type="body" sz="quarter" idx="11" hasCustomPrompt="1"/>
          </p:nvPr>
        </p:nvSpPr>
        <p:spPr>
          <a:xfrm>
            <a:off x="469756" y="2408463"/>
            <a:ext cx="3121044" cy="400592"/>
          </a:xfrm>
          <a:prstGeom prst="rect">
            <a:avLst/>
          </a:prstGeom>
        </p:spPr>
        <p:txBody>
          <a:bodyPr/>
          <a:lstStyle>
            <a:lvl1pPr marL="0" indent="0" algn="ctr">
              <a:lnSpc>
                <a:spcPct val="125000"/>
              </a:lnSpc>
              <a:buNone/>
              <a:defRPr sz="2400" b="1" u="sng">
                <a:solidFill>
                  <a:schemeClr val="bg1"/>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17" name="Text Placeholder 16">
            <a:extLst>
              <a:ext uri="{FF2B5EF4-FFF2-40B4-BE49-F238E27FC236}">
                <a16:creationId xmlns:a16="http://schemas.microsoft.com/office/drawing/2014/main" id="{E1CDEB99-9FD9-8D4C-8019-D32EBB735BAB}"/>
              </a:ext>
            </a:extLst>
          </p:cNvPr>
          <p:cNvSpPr>
            <a:spLocks noGrp="1"/>
          </p:cNvSpPr>
          <p:nvPr>
            <p:ph type="body" sz="quarter" idx="12"/>
          </p:nvPr>
        </p:nvSpPr>
        <p:spPr>
          <a:xfrm>
            <a:off x="469900" y="2913063"/>
            <a:ext cx="3121025" cy="3278187"/>
          </a:xfrm>
          <a:prstGeom prst="rect">
            <a:avLst/>
          </a:prstGeom>
        </p:spPr>
        <p:txBody>
          <a:bodyPr/>
          <a:lstStyle>
            <a:lvl1pPr marL="0" indent="0" algn="ctr">
              <a:lnSpc>
                <a:spcPct val="125000"/>
              </a:lnSpc>
              <a:buNone/>
              <a:defRPr sz="1800">
                <a:solidFill>
                  <a:schemeClr val="bg1"/>
                </a:solidFill>
                <a:latin typeface="Helvetica" pitchFamily="2" charset="0"/>
              </a:defRPr>
            </a:lvl1pPr>
            <a:lvl2pPr marL="457200" indent="0" algn="ctr">
              <a:buNone/>
              <a:defRPr sz="1800">
                <a:solidFill>
                  <a:schemeClr val="bg1"/>
                </a:solidFill>
                <a:latin typeface="Helvetica" pitchFamily="2" charset="0"/>
              </a:defRPr>
            </a:lvl2pPr>
            <a:lvl3pPr marL="914400" indent="0" algn="ctr">
              <a:buNone/>
              <a:defRPr sz="1800">
                <a:solidFill>
                  <a:schemeClr val="bg1"/>
                </a:solidFill>
                <a:latin typeface="Helvetica" pitchFamily="2" charset="0"/>
              </a:defRPr>
            </a:lvl3pPr>
            <a:lvl4pPr marL="1371600" indent="0" algn="ctr">
              <a:buNone/>
              <a:defRPr sz="1800">
                <a:solidFill>
                  <a:schemeClr val="bg1"/>
                </a:solidFill>
                <a:latin typeface="Helvetica" pitchFamily="2" charset="0"/>
              </a:defRPr>
            </a:lvl4pPr>
            <a:lvl5pPr marL="1828800" indent="0" algn="ctr">
              <a:buNone/>
              <a:defRPr sz="1800">
                <a:solidFill>
                  <a:schemeClr val="bg1"/>
                </a:solidFill>
                <a:latin typeface="Helvetica" pitchFamily="2" charset="0"/>
              </a:defRPr>
            </a:lvl5pPr>
          </a:lstStyle>
          <a:p>
            <a:pPr lvl="0"/>
            <a:r>
              <a:rPr lang="en-US"/>
              <a:t>Click to edit Master text styles</a:t>
            </a:r>
          </a:p>
        </p:txBody>
      </p:sp>
      <p:sp>
        <p:nvSpPr>
          <p:cNvPr id="18" name="Text Placeholder 45">
            <a:extLst>
              <a:ext uri="{FF2B5EF4-FFF2-40B4-BE49-F238E27FC236}">
                <a16:creationId xmlns:a16="http://schemas.microsoft.com/office/drawing/2014/main" id="{9577C918-BF86-2341-B9D7-9BAC398854FC}"/>
              </a:ext>
            </a:extLst>
          </p:cNvPr>
          <p:cNvSpPr>
            <a:spLocks noGrp="1"/>
          </p:cNvSpPr>
          <p:nvPr>
            <p:ph type="body" sz="quarter" idx="13" hasCustomPrompt="1"/>
          </p:nvPr>
        </p:nvSpPr>
        <p:spPr>
          <a:xfrm>
            <a:off x="4535343" y="2408463"/>
            <a:ext cx="3121044" cy="400592"/>
          </a:xfrm>
          <a:prstGeom prst="rect">
            <a:avLst/>
          </a:prstGeom>
        </p:spPr>
        <p:txBody>
          <a:bodyPr/>
          <a:lstStyle>
            <a:lvl1pPr marL="0" indent="0" algn="ctr">
              <a:lnSpc>
                <a:spcPct val="125000"/>
              </a:lnSpc>
              <a:buNone/>
              <a:defRPr sz="2400" b="1" u="sng">
                <a:solidFill>
                  <a:schemeClr val="bg1"/>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19" name="Text Placeholder 16">
            <a:extLst>
              <a:ext uri="{FF2B5EF4-FFF2-40B4-BE49-F238E27FC236}">
                <a16:creationId xmlns:a16="http://schemas.microsoft.com/office/drawing/2014/main" id="{CA64766A-BD17-A24A-95CB-85D5554F2EF0}"/>
              </a:ext>
            </a:extLst>
          </p:cNvPr>
          <p:cNvSpPr>
            <a:spLocks noGrp="1"/>
          </p:cNvSpPr>
          <p:nvPr>
            <p:ph type="body" sz="quarter" idx="14"/>
          </p:nvPr>
        </p:nvSpPr>
        <p:spPr>
          <a:xfrm>
            <a:off x="4535487" y="2913063"/>
            <a:ext cx="3121025" cy="3278187"/>
          </a:xfrm>
          <a:prstGeom prst="rect">
            <a:avLst/>
          </a:prstGeom>
        </p:spPr>
        <p:txBody>
          <a:bodyPr/>
          <a:lstStyle>
            <a:lvl1pPr marL="0" indent="0" algn="ctr">
              <a:lnSpc>
                <a:spcPct val="125000"/>
              </a:lnSpc>
              <a:buNone/>
              <a:defRPr sz="1800">
                <a:solidFill>
                  <a:schemeClr val="bg1"/>
                </a:solidFill>
                <a:latin typeface="Helvetica" pitchFamily="2" charset="0"/>
              </a:defRPr>
            </a:lvl1pPr>
            <a:lvl2pPr marL="457200" indent="0" algn="ctr">
              <a:buNone/>
              <a:defRPr sz="1800">
                <a:solidFill>
                  <a:schemeClr val="bg1"/>
                </a:solidFill>
                <a:latin typeface="Helvetica" pitchFamily="2" charset="0"/>
              </a:defRPr>
            </a:lvl2pPr>
            <a:lvl3pPr marL="914400" indent="0" algn="ctr">
              <a:buNone/>
              <a:defRPr sz="1800">
                <a:solidFill>
                  <a:schemeClr val="bg1"/>
                </a:solidFill>
                <a:latin typeface="Helvetica" pitchFamily="2" charset="0"/>
              </a:defRPr>
            </a:lvl3pPr>
            <a:lvl4pPr marL="1371600" indent="0" algn="ctr">
              <a:buNone/>
              <a:defRPr sz="1800">
                <a:solidFill>
                  <a:schemeClr val="bg1"/>
                </a:solidFill>
                <a:latin typeface="Helvetica" pitchFamily="2" charset="0"/>
              </a:defRPr>
            </a:lvl4pPr>
            <a:lvl5pPr marL="1828800" indent="0" algn="ctr">
              <a:buNone/>
              <a:defRPr sz="1800">
                <a:solidFill>
                  <a:schemeClr val="bg1"/>
                </a:solidFill>
                <a:latin typeface="Helvetica" pitchFamily="2" charset="0"/>
              </a:defRPr>
            </a:lvl5pPr>
          </a:lstStyle>
          <a:p>
            <a:pPr lvl="0"/>
            <a:r>
              <a:rPr lang="en-US"/>
              <a:t>Click to edit Master text styles</a:t>
            </a:r>
          </a:p>
        </p:txBody>
      </p:sp>
      <p:sp>
        <p:nvSpPr>
          <p:cNvPr id="20" name="Text Placeholder 45">
            <a:extLst>
              <a:ext uri="{FF2B5EF4-FFF2-40B4-BE49-F238E27FC236}">
                <a16:creationId xmlns:a16="http://schemas.microsoft.com/office/drawing/2014/main" id="{667A7F46-8061-114F-952A-E119B44E57A2}"/>
              </a:ext>
            </a:extLst>
          </p:cNvPr>
          <p:cNvSpPr>
            <a:spLocks noGrp="1"/>
          </p:cNvSpPr>
          <p:nvPr>
            <p:ph type="body" sz="quarter" idx="15" hasCustomPrompt="1"/>
          </p:nvPr>
        </p:nvSpPr>
        <p:spPr>
          <a:xfrm>
            <a:off x="8615634" y="2408463"/>
            <a:ext cx="3121044" cy="400592"/>
          </a:xfrm>
          <a:prstGeom prst="rect">
            <a:avLst/>
          </a:prstGeom>
        </p:spPr>
        <p:txBody>
          <a:bodyPr/>
          <a:lstStyle>
            <a:lvl1pPr marL="0" indent="0" algn="ctr">
              <a:lnSpc>
                <a:spcPct val="125000"/>
              </a:lnSpc>
              <a:buNone/>
              <a:defRPr sz="2400" b="1" u="sng">
                <a:solidFill>
                  <a:schemeClr val="bg1"/>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21" name="Text Placeholder 16">
            <a:extLst>
              <a:ext uri="{FF2B5EF4-FFF2-40B4-BE49-F238E27FC236}">
                <a16:creationId xmlns:a16="http://schemas.microsoft.com/office/drawing/2014/main" id="{E0496666-D429-C549-9177-DDBDB8640051}"/>
              </a:ext>
            </a:extLst>
          </p:cNvPr>
          <p:cNvSpPr>
            <a:spLocks noGrp="1"/>
          </p:cNvSpPr>
          <p:nvPr>
            <p:ph type="body" sz="quarter" idx="16"/>
          </p:nvPr>
        </p:nvSpPr>
        <p:spPr>
          <a:xfrm>
            <a:off x="8615778" y="2913063"/>
            <a:ext cx="3121025" cy="3278187"/>
          </a:xfrm>
          <a:prstGeom prst="rect">
            <a:avLst/>
          </a:prstGeom>
        </p:spPr>
        <p:txBody>
          <a:bodyPr/>
          <a:lstStyle>
            <a:lvl1pPr marL="0" indent="0" algn="ctr">
              <a:lnSpc>
                <a:spcPct val="125000"/>
              </a:lnSpc>
              <a:buNone/>
              <a:defRPr sz="1800">
                <a:solidFill>
                  <a:schemeClr val="bg1"/>
                </a:solidFill>
                <a:latin typeface="Helvetica" pitchFamily="2" charset="0"/>
              </a:defRPr>
            </a:lvl1pPr>
            <a:lvl2pPr marL="457200" indent="0" algn="ctr">
              <a:buNone/>
              <a:defRPr sz="1800">
                <a:solidFill>
                  <a:schemeClr val="bg1"/>
                </a:solidFill>
                <a:latin typeface="Helvetica" pitchFamily="2" charset="0"/>
              </a:defRPr>
            </a:lvl2pPr>
            <a:lvl3pPr marL="914400" indent="0" algn="ctr">
              <a:buNone/>
              <a:defRPr sz="1800">
                <a:solidFill>
                  <a:schemeClr val="bg1"/>
                </a:solidFill>
                <a:latin typeface="Helvetica" pitchFamily="2" charset="0"/>
              </a:defRPr>
            </a:lvl3pPr>
            <a:lvl4pPr marL="1371600" indent="0" algn="ctr">
              <a:buNone/>
              <a:defRPr sz="1800">
                <a:solidFill>
                  <a:schemeClr val="bg1"/>
                </a:solidFill>
                <a:latin typeface="Helvetica" pitchFamily="2" charset="0"/>
              </a:defRPr>
            </a:lvl4pPr>
            <a:lvl5pPr marL="1828800" indent="0" algn="ctr">
              <a:buNone/>
              <a:defRPr sz="1800">
                <a:solidFill>
                  <a:schemeClr val="bg1"/>
                </a:solidFill>
                <a:latin typeface="Helvetica" pitchFamily="2" charset="0"/>
              </a:defRPr>
            </a:lvl5pPr>
          </a:lstStyle>
          <a:p>
            <a:pPr lvl="0"/>
            <a:r>
              <a:rPr lang="en-US"/>
              <a:t>Click to edit Master text styles</a:t>
            </a:r>
          </a:p>
        </p:txBody>
      </p:sp>
    </p:spTree>
    <p:extLst>
      <p:ext uri="{BB962C8B-B14F-4D97-AF65-F5344CB8AC3E}">
        <p14:creationId xmlns:p14="http://schemas.microsoft.com/office/powerpoint/2010/main" val="3505317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d Slide-4 diamonds">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51CEA9B-7414-0E41-BE03-A29FCA1F5ADA}"/>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cxnSp>
        <p:nvCxnSpPr>
          <p:cNvPr id="6" name="Straight Connector 5">
            <a:extLst>
              <a:ext uri="{FF2B5EF4-FFF2-40B4-BE49-F238E27FC236}">
                <a16:creationId xmlns:a16="http://schemas.microsoft.com/office/drawing/2014/main" id="{E91CF76A-F68B-1340-824D-5796A7FAB53E}"/>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1240835-0C0C-154F-9080-42BF00F1061E}"/>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8" name="Picture 7">
            <a:extLst>
              <a:ext uri="{FF2B5EF4-FFF2-40B4-BE49-F238E27FC236}">
                <a16:creationId xmlns:a16="http://schemas.microsoft.com/office/drawing/2014/main" id="{A5AFA20C-A683-FB4D-8A22-B321684B5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
        <p:nvSpPr>
          <p:cNvPr id="10" name="Diamond 9">
            <a:extLst>
              <a:ext uri="{FF2B5EF4-FFF2-40B4-BE49-F238E27FC236}">
                <a16:creationId xmlns:a16="http://schemas.microsoft.com/office/drawing/2014/main" id="{F33EFCFE-2160-BB4D-829B-952A3869005A}"/>
              </a:ext>
            </a:extLst>
          </p:cNvPr>
          <p:cNvSpPr/>
          <p:nvPr/>
        </p:nvSpPr>
        <p:spPr>
          <a:xfrm>
            <a:off x="827779" y="1899138"/>
            <a:ext cx="1529862" cy="15298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7" name="Diamond 16">
            <a:extLst>
              <a:ext uri="{FF2B5EF4-FFF2-40B4-BE49-F238E27FC236}">
                <a16:creationId xmlns:a16="http://schemas.microsoft.com/office/drawing/2014/main" id="{A7843E1A-07DA-0340-B2AC-413FB1254096}"/>
              </a:ext>
            </a:extLst>
          </p:cNvPr>
          <p:cNvSpPr/>
          <p:nvPr/>
        </p:nvSpPr>
        <p:spPr>
          <a:xfrm>
            <a:off x="6826574" y="1899138"/>
            <a:ext cx="1541533" cy="1541533"/>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20" name="Diamond 19">
            <a:extLst>
              <a:ext uri="{FF2B5EF4-FFF2-40B4-BE49-F238E27FC236}">
                <a16:creationId xmlns:a16="http://schemas.microsoft.com/office/drawing/2014/main" id="{374FD3CD-507B-A34C-93B4-177BFFC572FB}"/>
              </a:ext>
            </a:extLst>
          </p:cNvPr>
          <p:cNvSpPr/>
          <p:nvPr/>
        </p:nvSpPr>
        <p:spPr>
          <a:xfrm>
            <a:off x="9810301" y="1899138"/>
            <a:ext cx="1541533" cy="1541533"/>
          </a:xfrm>
          <a:prstGeom prst="diamond">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27" name="Diamond 26">
            <a:extLst>
              <a:ext uri="{FF2B5EF4-FFF2-40B4-BE49-F238E27FC236}">
                <a16:creationId xmlns:a16="http://schemas.microsoft.com/office/drawing/2014/main" id="{61A524B4-8CD6-3442-8103-F5C288469EFB}"/>
              </a:ext>
            </a:extLst>
          </p:cNvPr>
          <p:cNvSpPr/>
          <p:nvPr userDrawn="1"/>
        </p:nvSpPr>
        <p:spPr>
          <a:xfrm>
            <a:off x="3821341" y="1899138"/>
            <a:ext cx="1541533" cy="1541533"/>
          </a:xfrm>
          <a:prstGeom prst="diamond">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47" name="Text Placeholder 45">
            <a:extLst>
              <a:ext uri="{FF2B5EF4-FFF2-40B4-BE49-F238E27FC236}">
                <a16:creationId xmlns:a16="http://schemas.microsoft.com/office/drawing/2014/main" id="{FBF0E6B0-F8F8-CF43-877B-95A5D395DDCF}"/>
              </a:ext>
            </a:extLst>
          </p:cNvPr>
          <p:cNvSpPr>
            <a:spLocks noGrp="1"/>
          </p:cNvSpPr>
          <p:nvPr>
            <p:ph type="body" sz="quarter" idx="11" hasCustomPrompt="1"/>
          </p:nvPr>
        </p:nvSpPr>
        <p:spPr>
          <a:xfrm>
            <a:off x="278260" y="3595688"/>
            <a:ext cx="2628900" cy="400592"/>
          </a:xfrm>
          <a:prstGeom prst="rect">
            <a:avLst/>
          </a:prstGeom>
        </p:spPr>
        <p:txBody>
          <a:bodyPr/>
          <a:lstStyle>
            <a:lvl1pPr marL="0" indent="0" algn="ctr">
              <a:lnSpc>
                <a:spcPct val="125000"/>
              </a:lnSpc>
              <a:buNone/>
              <a:defRPr sz="1800" b="1">
                <a:solidFill>
                  <a:srgbClr val="0C6887"/>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49" name="Text Placeholder 48">
            <a:extLst>
              <a:ext uri="{FF2B5EF4-FFF2-40B4-BE49-F238E27FC236}">
                <a16:creationId xmlns:a16="http://schemas.microsoft.com/office/drawing/2014/main" id="{7917DBAB-D9AD-FD45-9F2A-456AB62DD097}"/>
              </a:ext>
            </a:extLst>
          </p:cNvPr>
          <p:cNvSpPr>
            <a:spLocks noGrp="1"/>
          </p:cNvSpPr>
          <p:nvPr>
            <p:ph type="body" sz="quarter" idx="12" hasCustomPrompt="1"/>
          </p:nvPr>
        </p:nvSpPr>
        <p:spPr>
          <a:xfrm>
            <a:off x="278260" y="4041775"/>
            <a:ext cx="2628900"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1" name="Text Placeholder 48">
            <a:extLst>
              <a:ext uri="{FF2B5EF4-FFF2-40B4-BE49-F238E27FC236}">
                <a16:creationId xmlns:a16="http://schemas.microsoft.com/office/drawing/2014/main" id="{6EBD8DB7-83E4-004C-8ABE-6ACC88CA471B}"/>
              </a:ext>
            </a:extLst>
          </p:cNvPr>
          <p:cNvSpPr>
            <a:spLocks noGrp="1"/>
          </p:cNvSpPr>
          <p:nvPr>
            <p:ph type="body" sz="quarter" idx="14" hasCustomPrompt="1"/>
          </p:nvPr>
        </p:nvSpPr>
        <p:spPr>
          <a:xfrm>
            <a:off x="3271666" y="4041775"/>
            <a:ext cx="2628900"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3" name="Text Placeholder 48">
            <a:extLst>
              <a:ext uri="{FF2B5EF4-FFF2-40B4-BE49-F238E27FC236}">
                <a16:creationId xmlns:a16="http://schemas.microsoft.com/office/drawing/2014/main" id="{5E4C0522-676C-3C4F-A142-91343F992F6E}"/>
              </a:ext>
            </a:extLst>
          </p:cNvPr>
          <p:cNvSpPr>
            <a:spLocks noGrp="1"/>
          </p:cNvSpPr>
          <p:nvPr>
            <p:ph type="body" sz="quarter" idx="16" hasCustomPrompt="1"/>
          </p:nvPr>
        </p:nvSpPr>
        <p:spPr>
          <a:xfrm>
            <a:off x="6282890" y="4041775"/>
            <a:ext cx="2628900"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5" name="Text Placeholder 48">
            <a:extLst>
              <a:ext uri="{FF2B5EF4-FFF2-40B4-BE49-F238E27FC236}">
                <a16:creationId xmlns:a16="http://schemas.microsoft.com/office/drawing/2014/main" id="{49EB5805-2461-1841-B3B1-1DCDE150517C}"/>
              </a:ext>
            </a:extLst>
          </p:cNvPr>
          <p:cNvSpPr>
            <a:spLocks noGrp="1"/>
          </p:cNvSpPr>
          <p:nvPr>
            <p:ph type="body" sz="quarter" idx="18" hasCustomPrompt="1"/>
          </p:nvPr>
        </p:nvSpPr>
        <p:spPr>
          <a:xfrm>
            <a:off x="9294114" y="4041775"/>
            <a:ext cx="2628900"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8" name="Text Placeholder 45">
            <a:extLst>
              <a:ext uri="{FF2B5EF4-FFF2-40B4-BE49-F238E27FC236}">
                <a16:creationId xmlns:a16="http://schemas.microsoft.com/office/drawing/2014/main" id="{A9973AC7-C080-F74F-8FE6-A6A48BE03F91}"/>
              </a:ext>
            </a:extLst>
          </p:cNvPr>
          <p:cNvSpPr>
            <a:spLocks noGrp="1"/>
          </p:cNvSpPr>
          <p:nvPr>
            <p:ph type="body" sz="quarter" idx="19" hasCustomPrompt="1"/>
          </p:nvPr>
        </p:nvSpPr>
        <p:spPr>
          <a:xfrm>
            <a:off x="6282890" y="3595688"/>
            <a:ext cx="2628900" cy="400592"/>
          </a:xfrm>
          <a:prstGeom prst="rect">
            <a:avLst/>
          </a:prstGeom>
        </p:spPr>
        <p:txBody>
          <a:bodyPr/>
          <a:lstStyle>
            <a:lvl1pPr marL="0" indent="0" algn="ctr">
              <a:lnSpc>
                <a:spcPct val="125000"/>
              </a:lnSpc>
              <a:buNone/>
              <a:defRPr sz="1800" b="1">
                <a:solidFill>
                  <a:srgbClr val="0C6887"/>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59" name="Text Placeholder 45">
            <a:extLst>
              <a:ext uri="{FF2B5EF4-FFF2-40B4-BE49-F238E27FC236}">
                <a16:creationId xmlns:a16="http://schemas.microsoft.com/office/drawing/2014/main" id="{09D2A259-C811-204A-981A-F87E3A7855F3}"/>
              </a:ext>
            </a:extLst>
          </p:cNvPr>
          <p:cNvSpPr>
            <a:spLocks noGrp="1"/>
          </p:cNvSpPr>
          <p:nvPr>
            <p:ph type="body" sz="quarter" idx="20" hasCustomPrompt="1"/>
          </p:nvPr>
        </p:nvSpPr>
        <p:spPr>
          <a:xfrm>
            <a:off x="3271666" y="3595688"/>
            <a:ext cx="2628900" cy="400592"/>
          </a:xfrm>
          <a:prstGeom prst="rect">
            <a:avLst/>
          </a:prstGeom>
        </p:spPr>
        <p:txBody>
          <a:bodyPr/>
          <a:lstStyle>
            <a:lvl1pPr marL="0" indent="0" algn="ctr">
              <a:lnSpc>
                <a:spcPct val="125000"/>
              </a:lnSpc>
              <a:buNone/>
              <a:defRPr sz="1800" b="1">
                <a:solidFill>
                  <a:srgbClr val="49C7CF"/>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60" name="Text Placeholder 45">
            <a:extLst>
              <a:ext uri="{FF2B5EF4-FFF2-40B4-BE49-F238E27FC236}">
                <a16:creationId xmlns:a16="http://schemas.microsoft.com/office/drawing/2014/main" id="{7676E202-1C2B-934B-9E0B-439E801E3B3F}"/>
              </a:ext>
            </a:extLst>
          </p:cNvPr>
          <p:cNvSpPr>
            <a:spLocks noGrp="1"/>
          </p:cNvSpPr>
          <p:nvPr>
            <p:ph type="body" sz="quarter" idx="21" hasCustomPrompt="1"/>
          </p:nvPr>
        </p:nvSpPr>
        <p:spPr>
          <a:xfrm>
            <a:off x="9294114" y="3595688"/>
            <a:ext cx="2628900" cy="400592"/>
          </a:xfrm>
          <a:prstGeom prst="rect">
            <a:avLst/>
          </a:prstGeom>
        </p:spPr>
        <p:txBody>
          <a:bodyPr/>
          <a:lstStyle>
            <a:lvl1pPr marL="0" indent="0" algn="ctr">
              <a:lnSpc>
                <a:spcPct val="125000"/>
              </a:lnSpc>
              <a:buNone/>
              <a:defRPr sz="1800" b="1">
                <a:solidFill>
                  <a:srgbClr val="49C7CF"/>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Tree>
    <p:extLst>
      <p:ext uri="{BB962C8B-B14F-4D97-AF65-F5344CB8AC3E}">
        <p14:creationId xmlns:p14="http://schemas.microsoft.com/office/powerpoint/2010/main" val="4140688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d Slide-3 diamonds">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51CEA9B-7414-0E41-BE03-A29FCA1F5ADA}"/>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cxnSp>
        <p:nvCxnSpPr>
          <p:cNvPr id="6" name="Straight Connector 5">
            <a:extLst>
              <a:ext uri="{FF2B5EF4-FFF2-40B4-BE49-F238E27FC236}">
                <a16:creationId xmlns:a16="http://schemas.microsoft.com/office/drawing/2014/main" id="{E91CF76A-F68B-1340-824D-5796A7FAB53E}"/>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1240835-0C0C-154F-9080-42BF00F1061E}"/>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8" name="Picture 7">
            <a:extLst>
              <a:ext uri="{FF2B5EF4-FFF2-40B4-BE49-F238E27FC236}">
                <a16:creationId xmlns:a16="http://schemas.microsoft.com/office/drawing/2014/main" id="{A5AFA20C-A683-FB4D-8A22-B321684B5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
        <p:nvSpPr>
          <p:cNvPr id="10" name="Diamond 9">
            <a:extLst>
              <a:ext uri="{FF2B5EF4-FFF2-40B4-BE49-F238E27FC236}">
                <a16:creationId xmlns:a16="http://schemas.microsoft.com/office/drawing/2014/main" id="{F33EFCFE-2160-BB4D-829B-952A3869005A}"/>
              </a:ext>
            </a:extLst>
          </p:cNvPr>
          <p:cNvSpPr/>
          <p:nvPr/>
        </p:nvSpPr>
        <p:spPr>
          <a:xfrm>
            <a:off x="1138649" y="1899138"/>
            <a:ext cx="1529862" cy="152986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17" name="Diamond 16">
            <a:extLst>
              <a:ext uri="{FF2B5EF4-FFF2-40B4-BE49-F238E27FC236}">
                <a16:creationId xmlns:a16="http://schemas.microsoft.com/office/drawing/2014/main" id="{A7843E1A-07DA-0340-B2AC-413FB1254096}"/>
              </a:ext>
            </a:extLst>
          </p:cNvPr>
          <p:cNvSpPr/>
          <p:nvPr/>
        </p:nvSpPr>
        <p:spPr>
          <a:xfrm>
            <a:off x="9480443" y="1884456"/>
            <a:ext cx="1541533" cy="1541533"/>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27" name="Diamond 26">
            <a:extLst>
              <a:ext uri="{FF2B5EF4-FFF2-40B4-BE49-F238E27FC236}">
                <a16:creationId xmlns:a16="http://schemas.microsoft.com/office/drawing/2014/main" id="{61A524B4-8CD6-3442-8103-F5C288469EFB}"/>
              </a:ext>
            </a:extLst>
          </p:cNvPr>
          <p:cNvSpPr/>
          <p:nvPr userDrawn="1"/>
        </p:nvSpPr>
        <p:spPr>
          <a:xfrm>
            <a:off x="5421691" y="1899138"/>
            <a:ext cx="1541533" cy="1541533"/>
          </a:xfrm>
          <a:prstGeom prst="diamond">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Helvetica" pitchFamily="2" charset="0"/>
            </a:endParaRPr>
          </a:p>
        </p:txBody>
      </p:sp>
      <p:sp>
        <p:nvSpPr>
          <p:cNvPr id="47" name="Text Placeholder 45">
            <a:extLst>
              <a:ext uri="{FF2B5EF4-FFF2-40B4-BE49-F238E27FC236}">
                <a16:creationId xmlns:a16="http://schemas.microsoft.com/office/drawing/2014/main" id="{FBF0E6B0-F8F8-CF43-877B-95A5D395DDCF}"/>
              </a:ext>
            </a:extLst>
          </p:cNvPr>
          <p:cNvSpPr>
            <a:spLocks noGrp="1"/>
          </p:cNvSpPr>
          <p:nvPr>
            <p:ph type="body" sz="quarter" idx="11" hasCustomPrompt="1"/>
          </p:nvPr>
        </p:nvSpPr>
        <p:spPr>
          <a:xfrm>
            <a:off x="589130" y="3595688"/>
            <a:ext cx="2628900" cy="400592"/>
          </a:xfrm>
          <a:prstGeom prst="rect">
            <a:avLst/>
          </a:prstGeom>
        </p:spPr>
        <p:txBody>
          <a:bodyPr/>
          <a:lstStyle>
            <a:lvl1pPr marL="0" indent="0" algn="ctr">
              <a:lnSpc>
                <a:spcPct val="125000"/>
              </a:lnSpc>
              <a:buNone/>
              <a:defRPr sz="1800" b="1">
                <a:solidFill>
                  <a:srgbClr val="0C6887"/>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49" name="Text Placeholder 48">
            <a:extLst>
              <a:ext uri="{FF2B5EF4-FFF2-40B4-BE49-F238E27FC236}">
                <a16:creationId xmlns:a16="http://schemas.microsoft.com/office/drawing/2014/main" id="{7917DBAB-D9AD-FD45-9F2A-456AB62DD097}"/>
              </a:ext>
            </a:extLst>
          </p:cNvPr>
          <p:cNvSpPr>
            <a:spLocks noGrp="1"/>
          </p:cNvSpPr>
          <p:nvPr>
            <p:ph type="body" sz="quarter" idx="12" hasCustomPrompt="1"/>
          </p:nvPr>
        </p:nvSpPr>
        <p:spPr>
          <a:xfrm>
            <a:off x="589130" y="4041775"/>
            <a:ext cx="2628900"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1" name="Text Placeholder 48">
            <a:extLst>
              <a:ext uri="{FF2B5EF4-FFF2-40B4-BE49-F238E27FC236}">
                <a16:creationId xmlns:a16="http://schemas.microsoft.com/office/drawing/2014/main" id="{6EBD8DB7-83E4-004C-8ABE-6ACC88CA471B}"/>
              </a:ext>
            </a:extLst>
          </p:cNvPr>
          <p:cNvSpPr>
            <a:spLocks noGrp="1"/>
          </p:cNvSpPr>
          <p:nvPr>
            <p:ph type="body" sz="quarter" idx="14" hasCustomPrompt="1"/>
          </p:nvPr>
        </p:nvSpPr>
        <p:spPr>
          <a:xfrm>
            <a:off x="4878007" y="4041775"/>
            <a:ext cx="2628899"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3" name="Text Placeholder 48">
            <a:extLst>
              <a:ext uri="{FF2B5EF4-FFF2-40B4-BE49-F238E27FC236}">
                <a16:creationId xmlns:a16="http://schemas.microsoft.com/office/drawing/2014/main" id="{5E4C0522-676C-3C4F-A142-91343F992F6E}"/>
              </a:ext>
            </a:extLst>
          </p:cNvPr>
          <p:cNvSpPr>
            <a:spLocks noGrp="1"/>
          </p:cNvSpPr>
          <p:nvPr>
            <p:ph type="body" sz="quarter" idx="16" hasCustomPrompt="1"/>
          </p:nvPr>
        </p:nvSpPr>
        <p:spPr>
          <a:xfrm>
            <a:off x="8936759" y="4041775"/>
            <a:ext cx="2635481" cy="2160588"/>
          </a:xfrm>
          <a:prstGeom prst="rect">
            <a:avLst/>
          </a:prstGeom>
        </p:spPr>
        <p:txBody>
          <a:bodyPr/>
          <a:lstStyle>
            <a:lvl1pPr marL="0" indent="0" algn="ctr">
              <a:lnSpc>
                <a:spcPct val="125000"/>
              </a:lnSpc>
              <a:buNone/>
              <a:defRPr sz="1200" baseline="0">
                <a:solidFill>
                  <a:schemeClr val="tx2"/>
                </a:solidFill>
                <a:latin typeface="Helvetica" pitchFamily="2" charset="0"/>
              </a:defRPr>
            </a:lvl1pPr>
          </a:lstStyle>
          <a:p>
            <a:pPr lvl="0"/>
            <a:r>
              <a:rPr lang="en-US" sz="2800" b="0"/>
              <a:t>Text goes here</a:t>
            </a:r>
            <a:endParaRPr lang="en-US"/>
          </a:p>
        </p:txBody>
      </p:sp>
      <p:sp>
        <p:nvSpPr>
          <p:cNvPr id="58" name="Text Placeholder 45">
            <a:extLst>
              <a:ext uri="{FF2B5EF4-FFF2-40B4-BE49-F238E27FC236}">
                <a16:creationId xmlns:a16="http://schemas.microsoft.com/office/drawing/2014/main" id="{A9973AC7-C080-F74F-8FE6-A6A48BE03F91}"/>
              </a:ext>
            </a:extLst>
          </p:cNvPr>
          <p:cNvSpPr>
            <a:spLocks noGrp="1"/>
          </p:cNvSpPr>
          <p:nvPr>
            <p:ph type="body" sz="quarter" idx="19" hasCustomPrompt="1"/>
          </p:nvPr>
        </p:nvSpPr>
        <p:spPr>
          <a:xfrm>
            <a:off x="8936759" y="3595688"/>
            <a:ext cx="2628900" cy="400592"/>
          </a:xfrm>
          <a:prstGeom prst="rect">
            <a:avLst/>
          </a:prstGeom>
        </p:spPr>
        <p:txBody>
          <a:bodyPr/>
          <a:lstStyle>
            <a:lvl1pPr marL="0" indent="0" algn="ctr">
              <a:lnSpc>
                <a:spcPct val="125000"/>
              </a:lnSpc>
              <a:buNone/>
              <a:defRPr sz="1800" b="1">
                <a:solidFill>
                  <a:srgbClr val="0C6887"/>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
        <p:nvSpPr>
          <p:cNvPr id="59" name="Text Placeholder 45">
            <a:extLst>
              <a:ext uri="{FF2B5EF4-FFF2-40B4-BE49-F238E27FC236}">
                <a16:creationId xmlns:a16="http://schemas.microsoft.com/office/drawing/2014/main" id="{09D2A259-C811-204A-981A-F87E3A7855F3}"/>
              </a:ext>
            </a:extLst>
          </p:cNvPr>
          <p:cNvSpPr>
            <a:spLocks noGrp="1"/>
          </p:cNvSpPr>
          <p:nvPr>
            <p:ph type="body" sz="quarter" idx="20" hasCustomPrompt="1"/>
          </p:nvPr>
        </p:nvSpPr>
        <p:spPr>
          <a:xfrm>
            <a:off x="4878008" y="3595688"/>
            <a:ext cx="2628900" cy="400592"/>
          </a:xfrm>
          <a:prstGeom prst="rect">
            <a:avLst/>
          </a:prstGeom>
        </p:spPr>
        <p:txBody>
          <a:bodyPr/>
          <a:lstStyle>
            <a:lvl1pPr marL="0" indent="0" algn="ctr">
              <a:lnSpc>
                <a:spcPct val="125000"/>
              </a:lnSpc>
              <a:buNone/>
              <a:defRPr sz="1800" b="1">
                <a:solidFill>
                  <a:srgbClr val="49C7CF"/>
                </a:solidFill>
                <a:latin typeface="Helvetica" pitchFamily="2" charset="0"/>
              </a:defRPr>
            </a:lvl1pPr>
            <a:lvl2pPr marL="457200" indent="0" algn="ctr">
              <a:buNone/>
              <a:defRPr sz="1800" b="1">
                <a:solidFill>
                  <a:srgbClr val="0C6887"/>
                </a:solidFill>
                <a:latin typeface="Helvetica" pitchFamily="2" charset="0"/>
              </a:defRPr>
            </a:lvl2pPr>
            <a:lvl3pPr marL="914400" indent="0" algn="ctr">
              <a:buNone/>
              <a:defRPr sz="1800" b="1">
                <a:solidFill>
                  <a:srgbClr val="0C6887"/>
                </a:solidFill>
                <a:latin typeface="Helvetica" pitchFamily="2" charset="0"/>
              </a:defRPr>
            </a:lvl3pPr>
            <a:lvl4pPr marL="1371600" indent="0" algn="ctr">
              <a:buNone/>
              <a:defRPr sz="1800" b="1">
                <a:solidFill>
                  <a:srgbClr val="0C6887"/>
                </a:solidFill>
                <a:latin typeface="Helvetica" pitchFamily="2" charset="0"/>
              </a:defRPr>
            </a:lvl4pPr>
            <a:lvl5pPr marL="1828800" indent="0" algn="ctr">
              <a:buNone/>
              <a:defRPr sz="1800" b="1">
                <a:solidFill>
                  <a:srgbClr val="0C6887"/>
                </a:solidFill>
                <a:latin typeface="Helvetica" pitchFamily="2" charset="0"/>
              </a:defRPr>
            </a:lvl5pPr>
          </a:lstStyle>
          <a:p>
            <a:pPr lvl="0"/>
            <a:r>
              <a:rPr lang="en-US"/>
              <a:t>HEADING</a:t>
            </a:r>
          </a:p>
        </p:txBody>
      </p:sp>
    </p:spTree>
    <p:extLst>
      <p:ext uri="{BB962C8B-B14F-4D97-AF65-F5344CB8AC3E}">
        <p14:creationId xmlns:p14="http://schemas.microsoft.com/office/powerpoint/2010/main" val="33143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d Slid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1BAE0A-3E89-2D47-B2C3-0E7420241600}"/>
              </a:ext>
            </a:extLst>
          </p:cNvPr>
          <p:cNvSpPr>
            <a:spLocks noGrp="1"/>
          </p:cNvSpPr>
          <p:nvPr>
            <p:ph type="pic" sz="quarter" idx="11"/>
          </p:nvPr>
        </p:nvSpPr>
        <p:spPr>
          <a:xfrm>
            <a:off x="0" y="1366838"/>
            <a:ext cx="12192000" cy="2511425"/>
          </a:xfrm>
          <a:prstGeom prst="rect">
            <a:avLst/>
          </a:prstGeom>
        </p:spPr>
        <p:txBody>
          <a:bodyPr/>
          <a:lstStyle>
            <a:lvl1pPr>
              <a:defRPr b="0" i="0">
                <a:latin typeface="Helvetica" pitchFamily="2" charset="0"/>
              </a:defRPr>
            </a:lvl1pPr>
          </a:lstStyle>
          <a:p>
            <a:r>
              <a:rPr lang="en-US"/>
              <a:t>Click icon to add picture</a:t>
            </a:r>
          </a:p>
        </p:txBody>
      </p:sp>
      <p:sp>
        <p:nvSpPr>
          <p:cNvPr id="5" name="Text Placeholder 3">
            <a:extLst>
              <a:ext uri="{FF2B5EF4-FFF2-40B4-BE49-F238E27FC236}">
                <a16:creationId xmlns:a16="http://schemas.microsoft.com/office/drawing/2014/main" id="{C51CEA9B-7414-0E41-BE03-A29FCA1F5ADA}"/>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cxnSp>
        <p:nvCxnSpPr>
          <p:cNvPr id="6" name="Straight Connector 5">
            <a:extLst>
              <a:ext uri="{FF2B5EF4-FFF2-40B4-BE49-F238E27FC236}">
                <a16:creationId xmlns:a16="http://schemas.microsoft.com/office/drawing/2014/main" id="{E91CF76A-F68B-1340-824D-5796A7FAB53E}"/>
              </a:ext>
            </a:extLst>
          </p:cNvPr>
          <p:cNvCxnSpPr>
            <a:cxnSpLocks/>
          </p:cNvCxnSpPr>
          <p:nvPr userDrawn="1"/>
        </p:nvCxnSpPr>
        <p:spPr>
          <a:xfrm>
            <a:off x="593968" y="1366787"/>
            <a:ext cx="109782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61240835-0C0C-154F-9080-42BF00F1061E}"/>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8" name="Picture 7">
            <a:extLst>
              <a:ext uri="{FF2B5EF4-FFF2-40B4-BE49-F238E27FC236}">
                <a16:creationId xmlns:a16="http://schemas.microsoft.com/office/drawing/2014/main" id="{A5AFA20C-A683-FB4D-8A22-B321684B5EC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Tree>
    <p:extLst>
      <p:ext uri="{BB962C8B-B14F-4D97-AF65-F5344CB8AC3E}">
        <p14:creationId xmlns:p14="http://schemas.microsoft.com/office/powerpoint/2010/main" val="2015318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d Slide-Blank">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E5D82B6-1FE0-404D-9D7C-2D39FBC2F755}"/>
              </a:ext>
            </a:extLst>
          </p:cNvPr>
          <p:cNvSpPr>
            <a:spLocks noGrp="1"/>
          </p:cNvSpPr>
          <p:nvPr>
            <p:ph type="body" sz="quarter" idx="10" hasCustomPrompt="1"/>
          </p:nvPr>
        </p:nvSpPr>
        <p:spPr>
          <a:xfrm>
            <a:off x="593969" y="452487"/>
            <a:ext cx="11196978" cy="914300"/>
          </a:xfrm>
          <a:prstGeom prst="rect">
            <a:avLst/>
          </a:prstGeom>
        </p:spPr>
        <p:txBody>
          <a:bodyPr/>
          <a:lstStyle>
            <a:lvl1pPr marL="0" indent="0" algn="l">
              <a:buNone/>
              <a:defRPr sz="4000" b="1">
                <a:solidFill>
                  <a:schemeClr val="tx2"/>
                </a:solidFill>
                <a:latin typeface="Helvetica" pitchFamily="2" charset="0"/>
              </a:defRPr>
            </a:lvl1pPr>
            <a:lvl2pPr marL="457200" indent="0" algn="ctr">
              <a:buNone/>
              <a:defRPr sz="2400">
                <a:solidFill>
                  <a:schemeClr val="bg1"/>
                </a:solidFill>
                <a:latin typeface="Helvetica" pitchFamily="2" charset="0"/>
              </a:defRPr>
            </a:lvl2pPr>
            <a:lvl3pPr marL="914400" indent="0" algn="ctr">
              <a:buNone/>
              <a:defRPr sz="2400">
                <a:solidFill>
                  <a:schemeClr val="bg1"/>
                </a:solidFill>
                <a:latin typeface="Helvetica" pitchFamily="2" charset="0"/>
              </a:defRPr>
            </a:lvl3pPr>
            <a:lvl4pPr marL="1371600" indent="0" algn="ctr">
              <a:buNone/>
              <a:defRPr sz="2400">
                <a:solidFill>
                  <a:schemeClr val="bg1"/>
                </a:solidFill>
                <a:latin typeface="Helvetica" pitchFamily="2" charset="0"/>
              </a:defRPr>
            </a:lvl4pPr>
            <a:lvl5pPr marL="1828800" indent="0" algn="ctr">
              <a:buNone/>
              <a:defRPr sz="2400">
                <a:solidFill>
                  <a:schemeClr val="bg1"/>
                </a:solidFill>
                <a:latin typeface="Helvetica" pitchFamily="2" charset="0"/>
              </a:defRPr>
            </a:lvl5pPr>
          </a:lstStyle>
          <a:p>
            <a:pPr lvl="0"/>
            <a:r>
              <a:rPr lang="en-US"/>
              <a:t>Heading Goes Here</a:t>
            </a:r>
          </a:p>
        </p:txBody>
      </p:sp>
      <p:sp>
        <p:nvSpPr>
          <p:cNvPr id="4" name="Subtitle 2">
            <a:extLst>
              <a:ext uri="{FF2B5EF4-FFF2-40B4-BE49-F238E27FC236}">
                <a16:creationId xmlns:a16="http://schemas.microsoft.com/office/drawing/2014/main" id="{00A78DDF-CDF3-7444-8AF0-A4FE5ED7E720}"/>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5" name="Picture 4">
            <a:extLst>
              <a:ext uri="{FF2B5EF4-FFF2-40B4-BE49-F238E27FC236}">
                <a16:creationId xmlns:a16="http://schemas.microsoft.com/office/drawing/2014/main" id="{D3AE31AB-AC43-964E-974F-50C0E5983D6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Tree>
    <p:extLst>
      <p:ext uri="{BB962C8B-B14F-4D97-AF65-F5344CB8AC3E}">
        <p14:creationId xmlns:p14="http://schemas.microsoft.com/office/powerpoint/2010/main" val="410677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35F362-DE66-426C-9AB4-6468767EB0C9}"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652263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5B988-9148-D74D-9082-DAB3274729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449" r="1449"/>
          <a:stretch/>
        </p:blipFill>
        <p:spPr>
          <a:xfrm>
            <a:off x="0" y="188451"/>
            <a:ext cx="12192000" cy="6277897"/>
          </a:xfrm>
          <a:prstGeom prst="rect">
            <a:avLst/>
          </a:prstGeom>
        </p:spPr>
      </p:pic>
      <p:sp>
        <p:nvSpPr>
          <p:cNvPr id="4" name="Subtitle 2">
            <a:extLst>
              <a:ext uri="{FF2B5EF4-FFF2-40B4-BE49-F238E27FC236}">
                <a16:creationId xmlns:a16="http://schemas.microsoft.com/office/drawing/2014/main" id="{0F81FAF8-4A73-CF49-A5E7-805BFBF51805}"/>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5" name="Picture 4">
            <a:extLst>
              <a:ext uri="{FF2B5EF4-FFF2-40B4-BE49-F238E27FC236}">
                <a16:creationId xmlns:a16="http://schemas.microsoft.com/office/drawing/2014/main" id="{7C60D33D-13F5-7E48-9A1C-3874D8841AD7}"/>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Tree>
    <p:extLst>
      <p:ext uri="{BB962C8B-B14F-4D97-AF65-F5344CB8AC3E}">
        <p14:creationId xmlns:p14="http://schemas.microsoft.com/office/powerpoint/2010/main" val="142608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35F362-DE66-426C-9AB4-6468767EB0C9}"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333622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35F362-DE66-426C-9AB4-6468767EB0C9}"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339744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35F362-DE66-426C-9AB4-6468767EB0C9}"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4479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5F362-DE66-426C-9AB4-6468767EB0C9}"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263711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5F362-DE66-426C-9AB4-6468767EB0C9}"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339085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35F362-DE66-426C-9AB4-6468767EB0C9}"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085B1-D13C-45BB-9061-AE85E26BEAE7}" type="slidenum">
              <a:rPr lang="en-US" smtClean="0"/>
              <a:t>‹#›</a:t>
            </a:fld>
            <a:endParaRPr lang="en-US"/>
          </a:p>
        </p:txBody>
      </p:sp>
    </p:spTree>
    <p:extLst>
      <p:ext uri="{BB962C8B-B14F-4D97-AF65-F5344CB8AC3E}">
        <p14:creationId xmlns:p14="http://schemas.microsoft.com/office/powerpoint/2010/main" val="284409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5F362-DE66-426C-9AB4-6468767EB0C9}" type="datetimeFigureOut">
              <a:rPr lang="en-US" smtClean="0"/>
              <a:t>4/25/2023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085B1-D13C-45BB-9061-AE85E26BEAE7}" type="slidenum">
              <a:rPr lang="en-US" smtClean="0"/>
              <a:t>‹#›</a:t>
            </a:fld>
            <a:endParaRPr lang="en-US"/>
          </a:p>
        </p:txBody>
      </p:sp>
      <p:pic>
        <p:nvPicPr>
          <p:cNvPr id="7" name="Picture 6">
            <a:extLst>
              <a:ext uri="{FF2B5EF4-FFF2-40B4-BE49-F238E27FC236}">
                <a16:creationId xmlns:a16="http://schemas.microsoft.com/office/drawing/2014/main" id="{C0A497A1-89F8-4D7C-80C9-39193702D15D}"/>
              </a:ext>
            </a:extLst>
          </p:cNvPr>
          <p:cNvPicPr>
            <a:picLocks noChangeAspect="1"/>
          </p:cNvPicPr>
          <p:nvPr userDrawn="1"/>
        </p:nvPicPr>
        <p:blipFill rotWithShape="1">
          <a:blip r:embed="rId32">
            <a:alphaModFix amt="5000"/>
          </a:blip>
          <a:srcRect r="31898"/>
          <a:stretch/>
        </p:blipFill>
        <p:spPr>
          <a:xfrm>
            <a:off x="7445637" y="0"/>
            <a:ext cx="4746363" cy="6858000"/>
          </a:xfrm>
          <a:prstGeom prst="rect">
            <a:avLst/>
          </a:prstGeom>
        </p:spPr>
      </p:pic>
      <p:sp>
        <p:nvSpPr>
          <p:cNvPr id="8" name="Subtitle 2">
            <a:extLst>
              <a:ext uri="{FF2B5EF4-FFF2-40B4-BE49-F238E27FC236}">
                <a16:creationId xmlns:a16="http://schemas.microsoft.com/office/drawing/2014/main" id="{6C7BDE4F-5AA1-4689-9E24-13578623EDCB}"/>
              </a:ext>
            </a:extLst>
          </p:cNvPr>
          <p:cNvSpPr txBox="1">
            <a:spLocks/>
          </p:cNvSpPr>
          <p:nvPr userDrawn="1"/>
        </p:nvSpPr>
        <p:spPr>
          <a:xfrm>
            <a:off x="10960823" y="6501549"/>
            <a:ext cx="775855" cy="1968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a:latin typeface="Helvetica" pitchFamily="2" charset="0"/>
              </a:rPr>
              <a:t>© 2021 IYF</a:t>
            </a:r>
          </a:p>
        </p:txBody>
      </p:sp>
      <p:pic>
        <p:nvPicPr>
          <p:cNvPr id="9" name="Picture 8">
            <a:extLst>
              <a:ext uri="{FF2B5EF4-FFF2-40B4-BE49-F238E27FC236}">
                <a16:creationId xmlns:a16="http://schemas.microsoft.com/office/drawing/2014/main" id="{BD1F1B9E-1777-4207-9034-4702ED46B707}"/>
              </a:ext>
            </a:extLst>
          </p:cNvPr>
          <p:cNvPicPr>
            <a:picLocks noChangeAspect="1"/>
          </p:cNvPicPr>
          <p:nvPr userDrawn="1"/>
        </p:nvPicPr>
        <p:blipFill>
          <a:blip r:embed="rId33" cstate="print">
            <a:extLst>
              <a:ext uri="{28A0092B-C50C-407E-A947-70E740481C1C}">
                <a14:useLocalDpi xmlns:a14="http://schemas.microsoft.com/office/drawing/2010/main"/>
              </a:ext>
            </a:extLst>
          </a:blip>
          <a:srcRect/>
          <a:stretch/>
        </p:blipFill>
        <p:spPr>
          <a:xfrm>
            <a:off x="101824" y="6104217"/>
            <a:ext cx="1000532" cy="750399"/>
          </a:xfrm>
          <a:prstGeom prst="rect">
            <a:avLst/>
          </a:prstGeom>
        </p:spPr>
      </p:pic>
    </p:spTree>
    <p:extLst>
      <p:ext uri="{BB962C8B-B14F-4D97-AF65-F5344CB8AC3E}">
        <p14:creationId xmlns:p14="http://schemas.microsoft.com/office/powerpoint/2010/main" val="18206805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654" r:id="rId14"/>
    <p:sldLayoutId id="2147483655" r:id="rId15"/>
    <p:sldLayoutId id="2147483656" r:id="rId16"/>
    <p:sldLayoutId id="2147483671" r:id="rId17"/>
    <p:sldLayoutId id="2147483652" r:id="rId18"/>
    <p:sldLayoutId id="2147483653" r:id="rId19"/>
    <p:sldLayoutId id="2147483657" r:id="rId20"/>
    <p:sldLayoutId id="2147483658" r:id="rId21"/>
    <p:sldLayoutId id="2147483659" r:id="rId22"/>
    <p:sldLayoutId id="2147483661" r:id="rId23"/>
    <p:sldLayoutId id="2147483669" r:id="rId24"/>
    <p:sldLayoutId id="2147483667" r:id="rId25"/>
    <p:sldLayoutId id="2147483666" r:id="rId26"/>
    <p:sldLayoutId id="2147483668" r:id="rId27"/>
    <p:sldLayoutId id="2147483665" r:id="rId28"/>
    <p:sldLayoutId id="2147483664" r:id="rId29"/>
    <p:sldLayoutId id="214748367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reativecommons.org/publicdomain/zero/1.0/"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23A3D-CD3A-9FF7-A58D-A8C47F1DBBC8}"/>
              </a:ext>
            </a:extLst>
          </p:cNvPr>
          <p:cNvSpPr txBox="1"/>
          <p:nvPr/>
        </p:nvSpPr>
        <p:spPr>
          <a:xfrm>
            <a:off x="2680448" y="4204447"/>
            <a:ext cx="6813176" cy="1200329"/>
          </a:xfrm>
          <a:prstGeom prst="rect">
            <a:avLst/>
          </a:prstGeom>
          <a:solidFill>
            <a:schemeClr val="bg1"/>
          </a:solidFill>
        </p:spPr>
        <p:txBody>
          <a:bodyPr wrap="square" rtlCol="0">
            <a:spAutoFit/>
          </a:bodyPr>
          <a:lstStyle/>
          <a:p>
            <a:pPr algn="ctr"/>
            <a:r>
              <a:rPr lang="en-US" sz="3600" b="1" dirty="0">
                <a:solidFill>
                  <a:srgbClr val="0C6887"/>
                </a:solidFill>
                <a:latin typeface="Helvetica" panose="020B0604020202020204" pitchFamily="34" charset="0"/>
                <a:cs typeface="Helvetica" panose="020B0604020202020204" pitchFamily="34" charset="0"/>
              </a:rPr>
              <a:t>Digital Development Roadmap Slide Templates</a:t>
            </a:r>
          </a:p>
        </p:txBody>
      </p:sp>
      <p:sp>
        <p:nvSpPr>
          <p:cNvPr id="3" name="TextBox 2">
            <a:extLst>
              <a:ext uri="{FF2B5EF4-FFF2-40B4-BE49-F238E27FC236}">
                <a16:creationId xmlns:a16="http://schemas.microsoft.com/office/drawing/2014/main" id="{76986CBD-4496-6BC5-DD7E-2C1746B04B25}"/>
              </a:ext>
            </a:extLst>
          </p:cNvPr>
          <p:cNvSpPr txBox="1"/>
          <p:nvPr/>
        </p:nvSpPr>
        <p:spPr>
          <a:xfrm>
            <a:off x="0" y="6519446"/>
            <a:ext cx="6813176" cy="338554"/>
          </a:xfrm>
          <a:prstGeom prst="rect">
            <a:avLst/>
          </a:prstGeom>
          <a:noFill/>
        </p:spPr>
        <p:txBody>
          <a:bodyPr wrap="square" rtlCol="0">
            <a:spAutoFit/>
          </a:bodyPr>
          <a:lstStyle/>
          <a:p>
            <a:r>
              <a:rPr lang="en-US" sz="1600" b="1" dirty="0">
                <a:solidFill>
                  <a:schemeClr val="bg1"/>
                </a:solidFill>
                <a:latin typeface="Helvetica" panose="020B0604020202020204" pitchFamily="34" charset="0"/>
                <a:cs typeface="Helvetica" panose="020B0604020202020204" pitchFamily="34" charset="0"/>
              </a:rPr>
              <a:t>For Public Consumption</a:t>
            </a:r>
          </a:p>
        </p:txBody>
      </p:sp>
    </p:spTree>
    <p:extLst>
      <p:ext uri="{BB962C8B-B14F-4D97-AF65-F5344CB8AC3E}">
        <p14:creationId xmlns:p14="http://schemas.microsoft.com/office/powerpoint/2010/main" val="3843623921"/>
      </p:ext>
    </p:extLst>
  </p:cSld>
  <p:clrMapOvr>
    <a:masterClrMapping/>
  </p:clrMapOvr>
  <mc:AlternateContent xmlns:mc="http://schemas.openxmlformats.org/markup-compatibility/2006" xmlns:p14="http://schemas.microsoft.com/office/powerpoint/2010/main">
    <mc:Choice Requires="p14">
      <p:transition spd="slow" p14:dur="2000" advTm="3237"/>
    </mc:Choice>
    <mc:Fallback xmlns="">
      <p:transition spd="slow" advTm="32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10406A6-B97E-2C87-5975-E51A02971EF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05C6A26C-7651-4D6A-B752-ABF303148B26}"/>
              </a:ext>
            </a:extLst>
          </p:cNvPr>
          <p:cNvGraphicFramePr>
            <a:graphicFrameLocks noGrp="1"/>
          </p:cNvGraphicFramePr>
          <p:nvPr>
            <p:extLst>
              <p:ext uri="{D42A27DB-BD31-4B8C-83A1-F6EECF244321}">
                <p14:modId xmlns:p14="http://schemas.microsoft.com/office/powerpoint/2010/main" val="327731120"/>
              </p:ext>
            </p:extLst>
          </p:nvPr>
        </p:nvGraphicFramePr>
        <p:xfrm>
          <a:off x="134215" y="1603667"/>
          <a:ext cx="7612051" cy="2979218"/>
        </p:xfrm>
        <a:graphic>
          <a:graphicData uri="http://schemas.openxmlformats.org/drawingml/2006/table">
            <a:tbl>
              <a:tblPr firstRow="1" firstCol="1" bandRow="1">
                <a:tableStyleId>{5C22544A-7EE6-4342-B048-85BDC9FD1C3A}</a:tableStyleId>
              </a:tblPr>
              <a:tblGrid>
                <a:gridCol w="3482019">
                  <a:extLst>
                    <a:ext uri="{9D8B030D-6E8A-4147-A177-3AD203B41FA5}">
                      <a16:colId xmlns:a16="http://schemas.microsoft.com/office/drawing/2014/main" val="965178841"/>
                    </a:ext>
                  </a:extLst>
                </a:gridCol>
                <a:gridCol w="1038665">
                  <a:extLst>
                    <a:ext uri="{9D8B030D-6E8A-4147-A177-3AD203B41FA5}">
                      <a16:colId xmlns:a16="http://schemas.microsoft.com/office/drawing/2014/main" val="4120014867"/>
                    </a:ext>
                  </a:extLst>
                </a:gridCol>
                <a:gridCol w="1019907">
                  <a:extLst>
                    <a:ext uri="{9D8B030D-6E8A-4147-A177-3AD203B41FA5}">
                      <a16:colId xmlns:a16="http://schemas.microsoft.com/office/drawing/2014/main" val="4198203030"/>
                    </a:ext>
                  </a:extLst>
                </a:gridCol>
                <a:gridCol w="1025770">
                  <a:extLst>
                    <a:ext uri="{9D8B030D-6E8A-4147-A177-3AD203B41FA5}">
                      <a16:colId xmlns:a16="http://schemas.microsoft.com/office/drawing/2014/main" val="2296187006"/>
                    </a:ext>
                  </a:extLst>
                </a:gridCol>
                <a:gridCol w="1045690">
                  <a:extLst>
                    <a:ext uri="{9D8B030D-6E8A-4147-A177-3AD203B41FA5}">
                      <a16:colId xmlns:a16="http://schemas.microsoft.com/office/drawing/2014/main" val="1531633221"/>
                    </a:ext>
                  </a:extLst>
                </a:gridCol>
              </a:tblGrid>
              <a:tr h="377520">
                <a:tc>
                  <a:txBody>
                    <a:bodyPr/>
                    <a:lstStyle/>
                    <a:p>
                      <a:pPr marL="0" marR="0" algn="l">
                        <a:lnSpc>
                          <a:spcPct val="107000"/>
                        </a:lnSpc>
                        <a:spcBef>
                          <a:spcPts val="0"/>
                        </a:spcBef>
                        <a:spcAft>
                          <a:spcPts val="0"/>
                        </a:spcAft>
                      </a:pPr>
                      <a:r>
                        <a:rPr lang="en-US" sz="1800" b="0">
                          <a:effectLst/>
                        </a:rPr>
                        <a:t>Staff Expertise</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Current</a:t>
                      </a: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800" b="0" dirty="0">
                          <a:effectLst/>
                        </a:rPr>
                        <a:t>EY20XX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800" b="0" dirty="0">
                          <a:effectLst/>
                        </a:rPr>
                        <a:t>EY20XX</a:t>
                      </a: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800" b="0" dirty="0">
                          <a:effectLst/>
                        </a:rPr>
                        <a:t>EY20XX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extLst>
                  <a:ext uri="{0D108BD9-81ED-4DB2-BD59-A6C34878D82A}">
                    <a16:rowId xmlns:a16="http://schemas.microsoft.com/office/drawing/2014/main" val="3608866480"/>
                  </a:ext>
                </a:extLst>
              </a:tr>
              <a:tr h="510832">
                <a:tc>
                  <a:txBody>
                    <a:bodyPr/>
                    <a:lstStyle/>
                    <a:p>
                      <a:pPr marL="0" marR="0">
                        <a:lnSpc>
                          <a:spcPct val="107000"/>
                        </a:lnSpc>
                        <a:spcBef>
                          <a:spcPts val="0"/>
                        </a:spcBef>
                        <a:spcAft>
                          <a:spcPts val="0"/>
                        </a:spcAft>
                      </a:pPr>
                      <a:r>
                        <a:rPr lang="en-US" sz="1800" b="0" dirty="0">
                          <a:solidFill>
                            <a:srgbClr val="0C6887"/>
                          </a:solidFill>
                          <a:effectLst/>
                        </a:rPr>
                        <a:t>Skill A</a:t>
                      </a:r>
                      <a:endPar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76982414"/>
                  </a:ext>
                </a:extLst>
              </a:tr>
              <a:tr h="534601">
                <a:tc>
                  <a:txBody>
                    <a:bodyPr/>
                    <a:lstStyle/>
                    <a:p>
                      <a:pPr marL="0" marR="0">
                        <a:lnSpc>
                          <a:spcPct val="107000"/>
                        </a:lnSpc>
                        <a:spcBef>
                          <a:spcPts val="0"/>
                        </a:spcBef>
                        <a:spcAft>
                          <a:spcPts val="0"/>
                        </a:spcAft>
                      </a:pPr>
                      <a:r>
                        <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Skill B</a:t>
                      </a: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18874808"/>
                  </a:ext>
                </a:extLst>
              </a:tr>
              <a:tr h="510832">
                <a:tc>
                  <a:txBody>
                    <a:bodyPr/>
                    <a:lstStyle/>
                    <a:p>
                      <a:pPr marL="0" marR="0">
                        <a:lnSpc>
                          <a:spcPct val="107000"/>
                        </a:lnSpc>
                        <a:spcBef>
                          <a:spcPts val="0"/>
                        </a:spcBef>
                        <a:spcAft>
                          <a:spcPts val="0"/>
                        </a:spcAft>
                      </a:pPr>
                      <a:r>
                        <a:rPr lang="en-US" sz="1800" b="0" dirty="0">
                          <a:solidFill>
                            <a:srgbClr val="0C6887"/>
                          </a:solidFill>
                          <a:effectLst/>
                        </a:rPr>
                        <a:t>Skill C</a:t>
                      </a:r>
                      <a:endPar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71324341"/>
                  </a:ext>
                </a:extLst>
              </a:tr>
              <a:tr h="534601">
                <a:tc>
                  <a:txBody>
                    <a:bodyPr/>
                    <a:lstStyle/>
                    <a:p>
                      <a:pPr marL="0" marR="0">
                        <a:lnSpc>
                          <a:spcPct val="107000"/>
                        </a:lnSpc>
                        <a:spcBef>
                          <a:spcPts val="0"/>
                        </a:spcBef>
                        <a:spcAft>
                          <a:spcPts val="0"/>
                        </a:spcAft>
                      </a:pPr>
                      <a:r>
                        <a:rPr lang="en-US" sz="1800" b="0" dirty="0">
                          <a:solidFill>
                            <a:srgbClr val="0C6887"/>
                          </a:solidFill>
                          <a:effectLst/>
                        </a:rPr>
                        <a:t>Skill D</a:t>
                      </a:r>
                      <a:endPar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791845889"/>
                  </a:ext>
                </a:extLst>
              </a:tr>
              <a:tr h="510832">
                <a:tc>
                  <a:txBody>
                    <a:bodyPr/>
                    <a:lstStyle/>
                    <a:p>
                      <a:pPr marL="0" marR="0">
                        <a:lnSpc>
                          <a:spcPct val="107000"/>
                        </a:lnSpc>
                        <a:spcBef>
                          <a:spcPts val="0"/>
                        </a:spcBef>
                        <a:spcAft>
                          <a:spcPts val="0"/>
                        </a:spcAft>
                      </a:pPr>
                      <a:r>
                        <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Skill E</a:t>
                      </a: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8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92875281"/>
                  </a:ext>
                </a:extLst>
              </a:tr>
            </a:tbl>
          </a:graphicData>
        </a:graphic>
      </p:graphicFrame>
      <p:sp>
        <p:nvSpPr>
          <p:cNvPr id="2" name="Text Placeholder 1">
            <a:extLst>
              <a:ext uri="{FF2B5EF4-FFF2-40B4-BE49-F238E27FC236}">
                <a16:creationId xmlns:a16="http://schemas.microsoft.com/office/drawing/2014/main" id="{197B5718-B1D8-44AF-934B-290A193ADD81}"/>
              </a:ext>
            </a:extLst>
          </p:cNvPr>
          <p:cNvSpPr>
            <a:spLocks noGrp="1"/>
          </p:cNvSpPr>
          <p:nvPr>
            <p:ph type="body" sz="quarter" idx="10"/>
          </p:nvPr>
        </p:nvSpPr>
        <p:spPr>
          <a:xfrm>
            <a:off x="702733" y="452487"/>
            <a:ext cx="11088214" cy="798795"/>
          </a:xfrm>
        </p:spPr>
        <p:txBody>
          <a:bodyPr/>
          <a:lstStyle/>
          <a:p>
            <a:r>
              <a:rPr lang="en-US"/>
              <a:t>Building out IYF’s Digital Skills/Expertise</a:t>
            </a:r>
          </a:p>
        </p:txBody>
      </p:sp>
      <p:sp>
        <p:nvSpPr>
          <p:cNvPr id="9" name="Text Placeholder 2">
            <a:extLst>
              <a:ext uri="{FF2B5EF4-FFF2-40B4-BE49-F238E27FC236}">
                <a16:creationId xmlns:a16="http://schemas.microsoft.com/office/drawing/2014/main" id="{EB13C411-D42D-48BD-9EFC-2E5C86527A49}"/>
              </a:ext>
            </a:extLst>
          </p:cNvPr>
          <p:cNvSpPr txBox="1">
            <a:spLocks/>
          </p:cNvSpPr>
          <p:nvPr/>
        </p:nvSpPr>
        <p:spPr>
          <a:xfrm>
            <a:off x="8700251" y="4667224"/>
            <a:ext cx="3370148" cy="400726"/>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spcBef>
                <a:spcPts val="400"/>
              </a:spcBef>
              <a:buFont typeface="Arial" panose="020B0604020202020204" pitchFamily="34" charset="0"/>
              <a:buChar char="•"/>
            </a:pPr>
            <a:r>
              <a:rPr lang="en-US" sz="1600"/>
              <a:t>2 staff members</a:t>
            </a:r>
          </a:p>
        </p:txBody>
      </p:sp>
      <p:sp>
        <p:nvSpPr>
          <p:cNvPr id="58" name="Rectangle 57">
            <a:extLst>
              <a:ext uri="{FF2B5EF4-FFF2-40B4-BE49-F238E27FC236}">
                <a16:creationId xmlns:a16="http://schemas.microsoft.com/office/drawing/2014/main" id="{4C8A3C76-EC67-4039-B7F8-9C95CA980B41}"/>
              </a:ext>
            </a:extLst>
          </p:cNvPr>
          <p:cNvSpPr/>
          <p:nvPr/>
        </p:nvSpPr>
        <p:spPr>
          <a:xfrm>
            <a:off x="8757830" y="4448282"/>
            <a:ext cx="2886955" cy="225084"/>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Basic </a:t>
            </a:r>
          </a:p>
        </p:txBody>
      </p:sp>
      <p:sp>
        <p:nvSpPr>
          <p:cNvPr id="18" name="Rectangle 17">
            <a:extLst>
              <a:ext uri="{FF2B5EF4-FFF2-40B4-BE49-F238E27FC236}">
                <a16:creationId xmlns:a16="http://schemas.microsoft.com/office/drawing/2014/main" id="{6F6CF740-44F3-4FC5-9759-35025F9811AC}"/>
              </a:ext>
            </a:extLst>
          </p:cNvPr>
          <p:cNvSpPr/>
          <p:nvPr/>
        </p:nvSpPr>
        <p:spPr>
          <a:xfrm>
            <a:off x="8757830" y="5205723"/>
            <a:ext cx="2886955" cy="225084"/>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Advanced</a:t>
            </a:r>
          </a:p>
        </p:txBody>
      </p:sp>
      <p:sp>
        <p:nvSpPr>
          <p:cNvPr id="19" name="Text Placeholder 2">
            <a:extLst>
              <a:ext uri="{FF2B5EF4-FFF2-40B4-BE49-F238E27FC236}">
                <a16:creationId xmlns:a16="http://schemas.microsoft.com/office/drawing/2014/main" id="{85455B18-6BAF-4E38-BEF0-00195BDFA0D5}"/>
              </a:ext>
            </a:extLst>
          </p:cNvPr>
          <p:cNvSpPr txBox="1">
            <a:spLocks/>
          </p:cNvSpPr>
          <p:nvPr/>
        </p:nvSpPr>
        <p:spPr>
          <a:xfrm>
            <a:off x="8722023" y="5431157"/>
            <a:ext cx="3370148" cy="514105"/>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spcBef>
                <a:spcPts val="400"/>
              </a:spcBef>
              <a:buFont typeface="Arial" panose="020B0604020202020204" pitchFamily="34" charset="0"/>
              <a:buChar char="•"/>
            </a:pPr>
            <a:r>
              <a:rPr lang="en-US" sz="1600"/>
              <a:t>Expertise in every region</a:t>
            </a:r>
          </a:p>
        </p:txBody>
      </p:sp>
      <p:sp>
        <p:nvSpPr>
          <p:cNvPr id="39" name="Partial Circle 38">
            <a:extLst>
              <a:ext uri="{FF2B5EF4-FFF2-40B4-BE49-F238E27FC236}">
                <a16:creationId xmlns:a16="http://schemas.microsoft.com/office/drawing/2014/main" id="{B832042A-B6DD-4B3A-9ED3-DF2A38CB3315}"/>
              </a:ext>
            </a:extLst>
          </p:cNvPr>
          <p:cNvSpPr/>
          <p:nvPr/>
        </p:nvSpPr>
        <p:spPr>
          <a:xfrm>
            <a:off x="8332024" y="4396400"/>
            <a:ext cx="350982" cy="350982"/>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a:extLst>
              <a:ext uri="{FF2B5EF4-FFF2-40B4-BE49-F238E27FC236}">
                <a16:creationId xmlns:a16="http://schemas.microsoft.com/office/drawing/2014/main" id="{4ED3F30A-770E-4A25-B31F-8229C1DDA7D9}"/>
              </a:ext>
            </a:extLst>
          </p:cNvPr>
          <p:cNvSpPr/>
          <p:nvPr/>
        </p:nvSpPr>
        <p:spPr>
          <a:xfrm>
            <a:off x="8339976" y="3592771"/>
            <a:ext cx="350982" cy="350982"/>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tial Circle 44">
            <a:extLst>
              <a:ext uri="{FF2B5EF4-FFF2-40B4-BE49-F238E27FC236}">
                <a16:creationId xmlns:a16="http://schemas.microsoft.com/office/drawing/2014/main" id="{61EB1F54-9369-41EF-8FE8-7CC4F4DEB7B8}"/>
              </a:ext>
            </a:extLst>
          </p:cNvPr>
          <p:cNvSpPr/>
          <p:nvPr/>
        </p:nvSpPr>
        <p:spPr>
          <a:xfrm>
            <a:off x="8339976" y="3592273"/>
            <a:ext cx="350982" cy="350982"/>
          </a:xfrm>
          <a:prstGeom prst="pie">
            <a:avLst>
              <a:gd name="adj1" fmla="val 10828422"/>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a:extLst>
              <a:ext uri="{FF2B5EF4-FFF2-40B4-BE49-F238E27FC236}">
                <a16:creationId xmlns:a16="http://schemas.microsoft.com/office/drawing/2014/main" id="{C4D6835C-920A-42C2-89B1-52DDC5F18E02}"/>
              </a:ext>
            </a:extLst>
          </p:cNvPr>
          <p:cNvSpPr/>
          <p:nvPr/>
        </p:nvSpPr>
        <p:spPr>
          <a:xfrm>
            <a:off x="8757830" y="3648226"/>
            <a:ext cx="2886955" cy="225084"/>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Aspirational</a:t>
            </a:r>
          </a:p>
        </p:txBody>
      </p:sp>
      <p:sp>
        <p:nvSpPr>
          <p:cNvPr id="52" name="Oval 51">
            <a:extLst>
              <a:ext uri="{FF2B5EF4-FFF2-40B4-BE49-F238E27FC236}">
                <a16:creationId xmlns:a16="http://schemas.microsoft.com/office/drawing/2014/main" id="{A4A3A641-AB3B-48B9-8B4A-41291B04C4E7}"/>
              </a:ext>
            </a:extLst>
          </p:cNvPr>
          <p:cNvSpPr/>
          <p:nvPr/>
        </p:nvSpPr>
        <p:spPr>
          <a:xfrm>
            <a:off x="8332024" y="4405364"/>
            <a:ext cx="350982" cy="350982"/>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Placeholder 2">
            <a:extLst>
              <a:ext uri="{FF2B5EF4-FFF2-40B4-BE49-F238E27FC236}">
                <a16:creationId xmlns:a16="http://schemas.microsoft.com/office/drawing/2014/main" id="{DAE85F98-D863-461C-A83C-6A1DF109B755}"/>
              </a:ext>
            </a:extLst>
          </p:cNvPr>
          <p:cNvSpPr txBox="1">
            <a:spLocks/>
          </p:cNvSpPr>
          <p:nvPr/>
        </p:nvSpPr>
        <p:spPr>
          <a:xfrm>
            <a:off x="8700251" y="3867053"/>
            <a:ext cx="3370148" cy="400726"/>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173038">
              <a:spcBef>
                <a:spcPts val="400"/>
              </a:spcBef>
              <a:buFont typeface="Arial" panose="020B0604020202020204" pitchFamily="34" charset="0"/>
              <a:buChar char="•"/>
            </a:pPr>
            <a:r>
              <a:rPr lang="en-US" sz="1600" dirty="0"/>
              <a:t>Aligned with Priorities</a:t>
            </a:r>
          </a:p>
        </p:txBody>
      </p:sp>
      <p:sp>
        <p:nvSpPr>
          <p:cNvPr id="82" name="Rectangle 81">
            <a:extLst>
              <a:ext uri="{FF2B5EF4-FFF2-40B4-BE49-F238E27FC236}">
                <a16:creationId xmlns:a16="http://schemas.microsoft.com/office/drawing/2014/main" id="{6762693E-FF10-40D0-A121-FAA3E5883F72}"/>
              </a:ext>
            </a:extLst>
          </p:cNvPr>
          <p:cNvSpPr/>
          <p:nvPr/>
        </p:nvSpPr>
        <p:spPr>
          <a:xfrm>
            <a:off x="8757169" y="5951140"/>
            <a:ext cx="2886955" cy="225084"/>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Pervasive</a:t>
            </a:r>
          </a:p>
        </p:txBody>
      </p:sp>
      <p:sp>
        <p:nvSpPr>
          <p:cNvPr id="83" name="Text Placeholder 2">
            <a:extLst>
              <a:ext uri="{FF2B5EF4-FFF2-40B4-BE49-F238E27FC236}">
                <a16:creationId xmlns:a16="http://schemas.microsoft.com/office/drawing/2014/main" id="{56D3E99B-9923-4C49-917D-F64010892929}"/>
              </a:ext>
            </a:extLst>
          </p:cNvPr>
          <p:cNvSpPr txBox="1">
            <a:spLocks/>
          </p:cNvSpPr>
          <p:nvPr/>
        </p:nvSpPr>
        <p:spPr>
          <a:xfrm>
            <a:off x="8678479" y="6133696"/>
            <a:ext cx="3370148" cy="514105"/>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indent="-230188">
              <a:spcBef>
                <a:spcPts val="400"/>
              </a:spcBef>
              <a:buFont typeface="Arial" panose="020B0604020202020204" pitchFamily="34" charset="0"/>
              <a:buChar char="•"/>
            </a:pPr>
            <a:r>
              <a:rPr lang="en-US" sz="1600"/>
              <a:t>Expertise in every country office</a:t>
            </a:r>
          </a:p>
        </p:txBody>
      </p:sp>
      <p:sp>
        <p:nvSpPr>
          <p:cNvPr id="91" name="Oval 90">
            <a:extLst>
              <a:ext uri="{FF2B5EF4-FFF2-40B4-BE49-F238E27FC236}">
                <a16:creationId xmlns:a16="http://schemas.microsoft.com/office/drawing/2014/main" id="{88ADE31E-A1FD-487E-8357-06CC55A27C97}"/>
              </a:ext>
            </a:extLst>
          </p:cNvPr>
          <p:cNvSpPr/>
          <p:nvPr/>
        </p:nvSpPr>
        <p:spPr>
          <a:xfrm>
            <a:off x="8339314" y="5897512"/>
            <a:ext cx="350982" cy="350982"/>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artial Circle 93">
            <a:extLst>
              <a:ext uri="{FF2B5EF4-FFF2-40B4-BE49-F238E27FC236}">
                <a16:creationId xmlns:a16="http://schemas.microsoft.com/office/drawing/2014/main" id="{852AE61F-B775-E430-629A-832DD1117872}"/>
              </a:ext>
            </a:extLst>
          </p:cNvPr>
          <p:cNvSpPr/>
          <p:nvPr/>
        </p:nvSpPr>
        <p:spPr>
          <a:xfrm>
            <a:off x="8338383" y="5148095"/>
            <a:ext cx="350982" cy="350982"/>
          </a:xfrm>
          <a:prstGeom prst="pie">
            <a:avLst>
              <a:gd name="adj1" fmla="val 108068"/>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0A0239B9-9E08-D311-7BE2-4C4EA8E9C801}"/>
              </a:ext>
            </a:extLst>
          </p:cNvPr>
          <p:cNvSpPr/>
          <p:nvPr/>
        </p:nvSpPr>
        <p:spPr>
          <a:xfrm>
            <a:off x="8339314" y="5153474"/>
            <a:ext cx="350982" cy="350982"/>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CD52495-2A14-47FC-AB1C-BDE92C7A5636}"/>
              </a:ext>
            </a:extLst>
          </p:cNvPr>
          <p:cNvSpPr/>
          <p:nvPr/>
        </p:nvSpPr>
        <p:spPr>
          <a:xfrm>
            <a:off x="7099703" y="3638359"/>
            <a:ext cx="329388" cy="329388"/>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52AD257-E73B-4AEF-A043-4D9AEF9C091D}"/>
              </a:ext>
            </a:extLst>
          </p:cNvPr>
          <p:cNvSpPr/>
          <p:nvPr/>
        </p:nvSpPr>
        <p:spPr>
          <a:xfrm>
            <a:off x="7099703" y="2583359"/>
            <a:ext cx="329388" cy="329388"/>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artial Circle 107">
            <a:extLst>
              <a:ext uri="{FF2B5EF4-FFF2-40B4-BE49-F238E27FC236}">
                <a16:creationId xmlns:a16="http://schemas.microsoft.com/office/drawing/2014/main" id="{4FDEA2DC-6A1E-4B7B-856F-9E133829E5F9}"/>
              </a:ext>
            </a:extLst>
          </p:cNvPr>
          <p:cNvSpPr/>
          <p:nvPr/>
        </p:nvSpPr>
        <p:spPr>
          <a:xfrm>
            <a:off x="3954348" y="3638358"/>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a:extLst>
              <a:ext uri="{FF2B5EF4-FFF2-40B4-BE49-F238E27FC236}">
                <a16:creationId xmlns:a16="http://schemas.microsoft.com/office/drawing/2014/main" id="{FAAC94C4-8876-4560-AFC0-1DCEA396D58D}"/>
              </a:ext>
            </a:extLst>
          </p:cNvPr>
          <p:cNvSpPr/>
          <p:nvPr/>
        </p:nvSpPr>
        <p:spPr>
          <a:xfrm>
            <a:off x="3954348" y="3638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artial Circle 109">
            <a:extLst>
              <a:ext uri="{FF2B5EF4-FFF2-40B4-BE49-F238E27FC236}">
                <a16:creationId xmlns:a16="http://schemas.microsoft.com/office/drawing/2014/main" id="{B07B88C4-0A75-408A-AFC4-70BC14AF6A4D}"/>
              </a:ext>
            </a:extLst>
          </p:cNvPr>
          <p:cNvSpPr/>
          <p:nvPr/>
        </p:nvSpPr>
        <p:spPr>
          <a:xfrm>
            <a:off x="3954348" y="2583359"/>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a:extLst>
              <a:ext uri="{FF2B5EF4-FFF2-40B4-BE49-F238E27FC236}">
                <a16:creationId xmlns:a16="http://schemas.microsoft.com/office/drawing/2014/main" id="{2BCAE48A-5507-43A6-A2FD-93DD6BBE10EA}"/>
              </a:ext>
            </a:extLst>
          </p:cNvPr>
          <p:cNvSpPr/>
          <p:nvPr/>
        </p:nvSpPr>
        <p:spPr>
          <a:xfrm>
            <a:off x="3954348" y="2583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artial Circle 113">
            <a:extLst>
              <a:ext uri="{FF2B5EF4-FFF2-40B4-BE49-F238E27FC236}">
                <a16:creationId xmlns:a16="http://schemas.microsoft.com/office/drawing/2014/main" id="{6CF8B1AE-AB62-483F-A5A5-35DBCF4E673F}"/>
              </a:ext>
            </a:extLst>
          </p:cNvPr>
          <p:cNvSpPr/>
          <p:nvPr/>
        </p:nvSpPr>
        <p:spPr>
          <a:xfrm>
            <a:off x="3954348" y="4164706"/>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Oval 114">
            <a:extLst>
              <a:ext uri="{FF2B5EF4-FFF2-40B4-BE49-F238E27FC236}">
                <a16:creationId xmlns:a16="http://schemas.microsoft.com/office/drawing/2014/main" id="{DCEED6C4-B044-4125-BF2C-9A1D6EDD75AB}"/>
              </a:ext>
            </a:extLst>
          </p:cNvPr>
          <p:cNvSpPr/>
          <p:nvPr/>
        </p:nvSpPr>
        <p:spPr>
          <a:xfrm>
            <a:off x="3954348" y="4164707"/>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artial Circle 117">
            <a:extLst>
              <a:ext uri="{FF2B5EF4-FFF2-40B4-BE49-F238E27FC236}">
                <a16:creationId xmlns:a16="http://schemas.microsoft.com/office/drawing/2014/main" id="{67571C53-90A3-4E76-AC75-E5556AFD3BA1}"/>
              </a:ext>
            </a:extLst>
          </p:cNvPr>
          <p:cNvSpPr/>
          <p:nvPr/>
        </p:nvSpPr>
        <p:spPr>
          <a:xfrm>
            <a:off x="4990554" y="4164706"/>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Oval 118">
            <a:extLst>
              <a:ext uri="{FF2B5EF4-FFF2-40B4-BE49-F238E27FC236}">
                <a16:creationId xmlns:a16="http://schemas.microsoft.com/office/drawing/2014/main" id="{16A93FBE-4DFA-4A19-8FC8-5DB39726CAC7}"/>
              </a:ext>
            </a:extLst>
          </p:cNvPr>
          <p:cNvSpPr/>
          <p:nvPr/>
        </p:nvSpPr>
        <p:spPr>
          <a:xfrm>
            <a:off x="4990554" y="4164707"/>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artial Circle 120">
            <a:extLst>
              <a:ext uri="{FF2B5EF4-FFF2-40B4-BE49-F238E27FC236}">
                <a16:creationId xmlns:a16="http://schemas.microsoft.com/office/drawing/2014/main" id="{E1FFE8AB-808D-4841-A754-299399E01A73}"/>
              </a:ext>
            </a:extLst>
          </p:cNvPr>
          <p:cNvSpPr/>
          <p:nvPr/>
        </p:nvSpPr>
        <p:spPr>
          <a:xfrm>
            <a:off x="4990554" y="2583359"/>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a:extLst>
              <a:ext uri="{FF2B5EF4-FFF2-40B4-BE49-F238E27FC236}">
                <a16:creationId xmlns:a16="http://schemas.microsoft.com/office/drawing/2014/main" id="{82DB9D24-B244-4A29-875D-F5BDEA34BDE5}"/>
              </a:ext>
            </a:extLst>
          </p:cNvPr>
          <p:cNvSpPr/>
          <p:nvPr/>
        </p:nvSpPr>
        <p:spPr>
          <a:xfrm>
            <a:off x="4990554" y="2583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artial Circle 124">
            <a:extLst>
              <a:ext uri="{FF2B5EF4-FFF2-40B4-BE49-F238E27FC236}">
                <a16:creationId xmlns:a16="http://schemas.microsoft.com/office/drawing/2014/main" id="{CEFFC8FB-063A-43ED-993A-29B8CC3A87A8}"/>
              </a:ext>
            </a:extLst>
          </p:cNvPr>
          <p:cNvSpPr/>
          <p:nvPr/>
        </p:nvSpPr>
        <p:spPr>
          <a:xfrm>
            <a:off x="6027454" y="4164706"/>
            <a:ext cx="329389" cy="329389"/>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Oval 125">
            <a:extLst>
              <a:ext uri="{FF2B5EF4-FFF2-40B4-BE49-F238E27FC236}">
                <a16:creationId xmlns:a16="http://schemas.microsoft.com/office/drawing/2014/main" id="{4EFD8F06-6DDC-43C5-9D67-B25442FF9653}"/>
              </a:ext>
            </a:extLst>
          </p:cNvPr>
          <p:cNvSpPr/>
          <p:nvPr/>
        </p:nvSpPr>
        <p:spPr>
          <a:xfrm>
            <a:off x="6027454" y="4164707"/>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8B72E303-C1F6-4FBF-BFE6-59ADCE9B8288}"/>
              </a:ext>
            </a:extLst>
          </p:cNvPr>
          <p:cNvSpPr/>
          <p:nvPr/>
        </p:nvSpPr>
        <p:spPr>
          <a:xfrm>
            <a:off x="4990554" y="3638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artial Circle 95">
            <a:extLst>
              <a:ext uri="{FF2B5EF4-FFF2-40B4-BE49-F238E27FC236}">
                <a16:creationId xmlns:a16="http://schemas.microsoft.com/office/drawing/2014/main" id="{6A81C476-9AB6-9026-F762-37A47ABB0498}"/>
              </a:ext>
            </a:extLst>
          </p:cNvPr>
          <p:cNvSpPr/>
          <p:nvPr/>
        </p:nvSpPr>
        <p:spPr>
          <a:xfrm>
            <a:off x="7099703" y="4164706"/>
            <a:ext cx="329389" cy="329389"/>
          </a:xfrm>
          <a:prstGeom prst="pie">
            <a:avLst>
              <a:gd name="adj1" fmla="val 98837"/>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Oval 96">
            <a:extLst>
              <a:ext uri="{FF2B5EF4-FFF2-40B4-BE49-F238E27FC236}">
                <a16:creationId xmlns:a16="http://schemas.microsoft.com/office/drawing/2014/main" id="{1145911C-FD8E-D5AC-6E62-BE01DE55539E}"/>
              </a:ext>
            </a:extLst>
          </p:cNvPr>
          <p:cNvSpPr/>
          <p:nvPr/>
        </p:nvSpPr>
        <p:spPr>
          <a:xfrm>
            <a:off x="7099703" y="4164707"/>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artial Circle 97">
            <a:extLst>
              <a:ext uri="{FF2B5EF4-FFF2-40B4-BE49-F238E27FC236}">
                <a16:creationId xmlns:a16="http://schemas.microsoft.com/office/drawing/2014/main" id="{14A411BA-BFC7-19E4-F715-AC45795E39A5}"/>
              </a:ext>
            </a:extLst>
          </p:cNvPr>
          <p:cNvSpPr/>
          <p:nvPr/>
        </p:nvSpPr>
        <p:spPr>
          <a:xfrm>
            <a:off x="6027454" y="3638358"/>
            <a:ext cx="329389" cy="329389"/>
          </a:xfrm>
          <a:prstGeom prst="pie">
            <a:avLst>
              <a:gd name="adj1" fmla="val 98837"/>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A7D8DD3C-8BD8-FBC9-2CD4-DB37C93CFCC3}"/>
              </a:ext>
            </a:extLst>
          </p:cNvPr>
          <p:cNvSpPr/>
          <p:nvPr/>
        </p:nvSpPr>
        <p:spPr>
          <a:xfrm>
            <a:off x="6027454" y="3638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artial Circle 101">
            <a:extLst>
              <a:ext uri="{FF2B5EF4-FFF2-40B4-BE49-F238E27FC236}">
                <a16:creationId xmlns:a16="http://schemas.microsoft.com/office/drawing/2014/main" id="{5954F805-5FA5-EC33-E394-A466A41CB948}"/>
              </a:ext>
            </a:extLst>
          </p:cNvPr>
          <p:cNvSpPr/>
          <p:nvPr/>
        </p:nvSpPr>
        <p:spPr>
          <a:xfrm>
            <a:off x="4990554" y="3638358"/>
            <a:ext cx="329389" cy="329389"/>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Partial Circle 111">
            <a:extLst>
              <a:ext uri="{FF2B5EF4-FFF2-40B4-BE49-F238E27FC236}">
                <a16:creationId xmlns:a16="http://schemas.microsoft.com/office/drawing/2014/main" id="{9E86CC7F-1680-AC1F-5366-16E27AD1BE5A}"/>
              </a:ext>
            </a:extLst>
          </p:cNvPr>
          <p:cNvSpPr/>
          <p:nvPr/>
        </p:nvSpPr>
        <p:spPr>
          <a:xfrm>
            <a:off x="3954348" y="3114827"/>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F49A9A67-5321-F5CC-DC8C-50F45FEA1955}"/>
              </a:ext>
            </a:extLst>
          </p:cNvPr>
          <p:cNvSpPr/>
          <p:nvPr/>
        </p:nvSpPr>
        <p:spPr>
          <a:xfrm>
            <a:off x="3954348" y="3114828"/>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artial Circle 119">
            <a:extLst>
              <a:ext uri="{FF2B5EF4-FFF2-40B4-BE49-F238E27FC236}">
                <a16:creationId xmlns:a16="http://schemas.microsoft.com/office/drawing/2014/main" id="{805DB672-9639-EA18-A0DB-C7F1A6A59C12}"/>
              </a:ext>
            </a:extLst>
          </p:cNvPr>
          <p:cNvSpPr/>
          <p:nvPr/>
        </p:nvSpPr>
        <p:spPr>
          <a:xfrm>
            <a:off x="4990554" y="3114827"/>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a:extLst>
              <a:ext uri="{FF2B5EF4-FFF2-40B4-BE49-F238E27FC236}">
                <a16:creationId xmlns:a16="http://schemas.microsoft.com/office/drawing/2014/main" id="{9BE31F8B-862D-15A1-AAAA-A8324DCB52F1}"/>
              </a:ext>
            </a:extLst>
          </p:cNvPr>
          <p:cNvSpPr/>
          <p:nvPr/>
        </p:nvSpPr>
        <p:spPr>
          <a:xfrm>
            <a:off x="4990554" y="3114828"/>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artial Circle 123">
            <a:extLst>
              <a:ext uri="{FF2B5EF4-FFF2-40B4-BE49-F238E27FC236}">
                <a16:creationId xmlns:a16="http://schemas.microsoft.com/office/drawing/2014/main" id="{8A21ECD8-3C2C-2E5F-0A90-F7B60DAFDB1D}"/>
              </a:ext>
            </a:extLst>
          </p:cNvPr>
          <p:cNvSpPr/>
          <p:nvPr/>
        </p:nvSpPr>
        <p:spPr>
          <a:xfrm>
            <a:off x="6027454" y="3114827"/>
            <a:ext cx="329389" cy="329389"/>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a:extLst>
              <a:ext uri="{FF2B5EF4-FFF2-40B4-BE49-F238E27FC236}">
                <a16:creationId xmlns:a16="http://schemas.microsoft.com/office/drawing/2014/main" id="{9D513F13-6E9A-7374-D929-44D03860BD84}"/>
              </a:ext>
            </a:extLst>
          </p:cNvPr>
          <p:cNvSpPr/>
          <p:nvPr/>
        </p:nvSpPr>
        <p:spPr>
          <a:xfrm>
            <a:off x="6027454" y="3114828"/>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artial Circle 133">
            <a:extLst>
              <a:ext uri="{FF2B5EF4-FFF2-40B4-BE49-F238E27FC236}">
                <a16:creationId xmlns:a16="http://schemas.microsoft.com/office/drawing/2014/main" id="{6FE814DB-C159-7C92-FC51-A0738409B4D3}"/>
              </a:ext>
            </a:extLst>
          </p:cNvPr>
          <p:cNvSpPr/>
          <p:nvPr/>
        </p:nvSpPr>
        <p:spPr>
          <a:xfrm>
            <a:off x="7099703" y="3114827"/>
            <a:ext cx="329389" cy="329389"/>
          </a:xfrm>
          <a:prstGeom prst="pie">
            <a:avLst>
              <a:gd name="adj1" fmla="val 98837"/>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Oval 134">
            <a:extLst>
              <a:ext uri="{FF2B5EF4-FFF2-40B4-BE49-F238E27FC236}">
                <a16:creationId xmlns:a16="http://schemas.microsoft.com/office/drawing/2014/main" id="{305EBA31-106E-DFC1-1E8E-2B3F586E0B93}"/>
              </a:ext>
            </a:extLst>
          </p:cNvPr>
          <p:cNvSpPr/>
          <p:nvPr/>
        </p:nvSpPr>
        <p:spPr>
          <a:xfrm>
            <a:off x="7099703" y="3114828"/>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09BC9C5C-857F-4B2B-28B1-462AB6C7CF85}"/>
              </a:ext>
            </a:extLst>
          </p:cNvPr>
          <p:cNvSpPr/>
          <p:nvPr/>
        </p:nvSpPr>
        <p:spPr>
          <a:xfrm>
            <a:off x="7099703" y="2059524"/>
            <a:ext cx="329388" cy="329388"/>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artial Circle 139">
            <a:extLst>
              <a:ext uri="{FF2B5EF4-FFF2-40B4-BE49-F238E27FC236}">
                <a16:creationId xmlns:a16="http://schemas.microsoft.com/office/drawing/2014/main" id="{7D40196C-F351-EAA9-7ECA-A883E0CF4A82}"/>
              </a:ext>
            </a:extLst>
          </p:cNvPr>
          <p:cNvSpPr/>
          <p:nvPr/>
        </p:nvSpPr>
        <p:spPr>
          <a:xfrm>
            <a:off x="3954348" y="2059524"/>
            <a:ext cx="329389" cy="329389"/>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a:extLst>
              <a:ext uri="{FF2B5EF4-FFF2-40B4-BE49-F238E27FC236}">
                <a16:creationId xmlns:a16="http://schemas.microsoft.com/office/drawing/2014/main" id="{7C0200F7-31D0-BBCE-F798-0776B4E01157}"/>
              </a:ext>
            </a:extLst>
          </p:cNvPr>
          <p:cNvSpPr/>
          <p:nvPr/>
        </p:nvSpPr>
        <p:spPr>
          <a:xfrm>
            <a:off x="3954348" y="2059524"/>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200808E6-4BEE-96B1-0FFA-BD4250A3CCD2}"/>
              </a:ext>
            </a:extLst>
          </p:cNvPr>
          <p:cNvSpPr/>
          <p:nvPr/>
        </p:nvSpPr>
        <p:spPr>
          <a:xfrm>
            <a:off x="4990554" y="2059524"/>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artial Circle 142">
            <a:extLst>
              <a:ext uri="{FF2B5EF4-FFF2-40B4-BE49-F238E27FC236}">
                <a16:creationId xmlns:a16="http://schemas.microsoft.com/office/drawing/2014/main" id="{0FC39385-2B17-DFE6-1136-52C89F917441}"/>
              </a:ext>
            </a:extLst>
          </p:cNvPr>
          <p:cNvSpPr/>
          <p:nvPr/>
        </p:nvSpPr>
        <p:spPr>
          <a:xfrm>
            <a:off x="6027454" y="2059524"/>
            <a:ext cx="329389" cy="329389"/>
          </a:xfrm>
          <a:prstGeom prst="pie">
            <a:avLst>
              <a:gd name="adj1" fmla="val 98837"/>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Oval 143">
            <a:extLst>
              <a:ext uri="{FF2B5EF4-FFF2-40B4-BE49-F238E27FC236}">
                <a16:creationId xmlns:a16="http://schemas.microsoft.com/office/drawing/2014/main" id="{E7A02D00-BE4B-C74E-A5C6-26AEC36DF0EC}"/>
              </a:ext>
            </a:extLst>
          </p:cNvPr>
          <p:cNvSpPr/>
          <p:nvPr/>
        </p:nvSpPr>
        <p:spPr>
          <a:xfrm>
            <a:off x="6027454" y="2059524"/>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artial Circle 144">
            <a:extLst>
              <a:ext uri="{FF2B5EF4-FFF2-40B4-BE49-F238E27FC236}">
                <a16:creationId xmlns:a16="http://schemas.microsoft.com/office/drawing/2014/main" id="{E82BDDDC-4E29-E2C9-81E9-C1C0A7B9B55A}"/>
              </a:ext>
            </a:extLst>
          </p:cNvPr>
          <p:cNvSpPr/>
          <p:nvPr/>
        </p:nvSpPr>
        <p:spPr>
          <a:xfrm>
            <a:off x="4990554" y="2059524"/>
            <a:ext cx="329389" cy="329389"/>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Partial Circle 145">
            <a:extLst>
              <a:ext uri="{FF2B5EF4-FFF2-40B4-BE49-F238E27FC236}">
                <a16:creationId xmlns:a16="http://schemas.microsoft.com/office/drawing/2014/main" id="{DE437034-A951-15CB-583A-3E87F69812F6}"/>
              </a:ext>
            </a:extLst>
          </p:cNvPr>
          <p:cNvSpPr/>
          <p:nvPr/>
        </p:nvSpPr>
        <p:spPr>
          <a:xfrm>
            <a:off x="6027454" y="2583359"/>
            <a:ext cx="329389" cy="329389"/>
          </a:xfrm>
          <a:prstGeom prst="pie">
            <a:avLst>
              <a:gd name="adj1" fmla="val 98837"/>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Oval 146">
            <a:extLst>
              <a:ext uri="{FF2B5EF4-FFF2-40B4-BE49-F238E27FC236}">
                <a16:creationId xmlns:a16="http://schemas.microsoft.com/office/drawing/2014/main" id="{4C65AFF5-B02E-3EB2-1DE4-5D100A4EE8ED}"/>
              </a:ext>
            </a:extLst>
          </p:cNvPr>
          <p:cNvSpPr/>
          <p:nvPr/>
        </p:nvSpPr>
        <p:spPr>
          <a:xfrm>
            <a:off x="6027454" y="2583359"/>
            <a:ext cx="329388" cy="329388"/>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87B92F-51FF-0943-A29E-B043A4454D25}"/>
              </a:ext>
            </a:extLst>
          </p:cNvPr>
          <p:cNvSpPr/>
          <p:nvPr/>
        </p:nvSpPr>
        <p:spPr>
          <a:xfrm>
            <a:off x="8196944" y="3407685"/>
            <a:ext cx="3712026" cy="3106685"/>
          </a:xfrm>
          <a:prstGeom prst="rect">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6A3AF0-B659-5EA0-5B8E-18604D6797E0}"/>
              </a:ext>
            </a:extLst>
          </p:cNvPr>
          <p:cNvSpPr/>
          <p:nvPr/>
        </p:nvSpPr>
        <p:spPr>
          <a:xfrm>
            <a:off x="8196944" y="3119776"/>
            <a:ext cx="3712026" cy="353225"/>
          </a:xfrm>
          <a:prstGeom prst="rect">
            <a:avLst/>
          </a:prstGeom>
          <a:solidFill>
            <a:srgbClr val="0C68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Key</a:t>
            </a:r>
          </a:p>
        </p:txBody>
      </p:sp>
    </p:spTree>
    <p:extLst>
      <p:ext uri="{BB962C8B-B14F-4D97-AF65-F5344CB8AC3E}">
        <p14:creationId xmlns:p14="http://schemas.microsoft.com/office/powerpoint/2010/main" val="61319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B5718-B1D8-44AF-934B-290A193ADD81}"/>
              </a:ext>
            </a:extLst>
          </p:cNvPr>
          <p:cNvSpPr>
            <a:spLocks noGrp="1"/>
          </p:cNvSpPr>
          <p:nvPr>
            <p:ph type="body" sz="quarter" idx="10"/>
          </p:nvPr>
        </p:nvSpPr>
        <p:spPr>
          <a:xfrm>
            <a:off x="702733" y="452487"/>
            <a:ext cx="11088214" cy="798795"/>
          </a:xfrm>
        </p:spPr>
        <p:txBody>
          <a:bodyPr/>
          <a:lstStyle/>
          <a:p>
            <a:r>
              <a:rPr lang="en-US"/>
              <a:t>What is a Digital Asset?</a:t>
            </a:r>
          </a:p>
        </p:txBody>
      </p:sp>
      <p:sp>
        <p:nvSpPr>
          <p:cNvPr id="3" name="Rectangle: Rounded Corners 2">
            <a:extLst>
              <a:ext uri="{FF2B5EF4-FFF2-40B4-BE49-F238E27FC236}">
                <a16:creationId xmlns:a16="http://schemas.microsoft.com/office/drawing/2014/main" id="{9A36546C-034C-0B60-ED8C-6CF37FB9E1AB}"/>
              </a:ext>
            </a:extLst>
          </p:cNvPr>
          <p:cNvSpPr/>
          <p:nvPr/>
        </p:nvSpPr>
        <p:spPr>
          <a:xfrm>
            <a:off x="401747" y="2526574"/>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4" name="Text Placeholder 2">
            <a:extLst>
              <a:ext uri="{FF2B5EF4-FFF2-40B4-BE49-F238E27FC236}">
                <a16:creationId xmlns:a16="http://schemas.microsoft.com/office/drawing/2014/main" id="{54265F6D-8997-C329-1585-0C21BE51BE9A}"/>
              </a:ext>
            </a:extLst>
          </p:cNvPr>
          <p:cNvSpPr txBox="1">
            <a:spLocks/>
          </p:cNvSpPr>
          <p:nvPr/>
        </p:nvSpPr>
        <p:spPr>
          <a:xfrm>
            <a:off x="1145153" y="2591367"/>
            <a:ext cx="5166557" cy="3814145"/>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dirty="0"/>
              <a:t>Any resource that helps projects deliver a digital intervention more easily</a:t>
            </a:r>
          </a:p>
          <a:p>
            <a:pPr>
              <a:spcBef>
                <a:spcPts val="400"/>
              </a:spcBef>
            </a:pPr>
            <a:r>
              <a:rPr lang="en-US" sz="2000" dirty="0"/>
              <a:t>Any resource that helps us communicate our experience/capability to partners</a:t>
            </a:r>
          </a:p>
          <a:p>
            <a:pPr>
              <a:spcBef>
                <a:spcPts val="400"/>
              </a:spcBef>
            </a:pPr>
            <a:r>
              <a:rPr lang="en-US" sz="2000" dirty="0"/>
              <a:t>Pretty much anything- Briefs, guidelines, vetted software, existing systems, graphics</a:t>
            </a:r>
          </a:p>
          <a:p>
            <a:pPr>
              <a:spcBef>
                <a:spcPts val="400"/>
              </a:spcBef>
            </a:pPr>
            <a:r>
              <a:rPr lang="en-US" sz="2000" dirty="0"/>
              <a:t>Org IP or something that we can freely/cheaply use </a:t>
            </a:r>
          </a:p>
        </p:txBody>
      </p:sp>
      <p:sp>
        <p:nvSpPr>
          <p:cNvPr id="6" name="Rectangle: Rounded Corners 5">
            <a:extLst>
              <a:ext uri="{FF2B5EF4-FFF2-40B4-BE49-F238E27FC236}">
                <a16:creationId xmlns:a16="http://schemas.microsoft.com/office/drawing/2014/main" id="{AF289773-DA30-44CA-1CB3-9AC07DC73C0F}"/>
              </a:ext>
            </a:extLst>
          </p:cNvPr>
          <p:cNvSpPr/>
          <p:nvPr/>
        </p:nvSpPr>
        <p:spPr>
          <a:xfrm>
            <a:off x="401746" y="3346454"/>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7" name="Rectangle: Rounded Corners 6">
            <a:extLst>
              <a:ext uri="{FF2B5EF4-FFF2-40B4-BE49-F238E27FC236}">
                <a16:creationId xmlns:a16="http://schemas.microsoft.com/office/drawing/2014/main" id="{46353543-C8B8-A8E9-9576-A80917CF1AF8}"/>
              </a:ext>
            </a:extLst>
          </p:cNvPr>
          <p:cNvSpPr/>
          <p:nvPr/>
        </p:nvSpPr>
        <p:spPr>
          <a:xfrm>
            <a:off x="401745" y="4147101"/>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8" name="Text Placeholder 2">
            <a:extLst>
              <a:ext uri="{FF2B5EF4-FFF2-40B4-BE49-F238E27FC236}">
                <a16:creationId xmlns:a16="http://schemas.microsoft.com/office/drawing/2014/main" id="{40ECE3B3-3971-BBCA-C0E1-929255A4E7D3}"/>
              </a:ext>
            </a:extLst>
          </p:cNvPr>
          <p:cNvSpPr txBox="1">
            <a:spLocks/>
          </p:cNvSpPr>
          <p:nvPr/>
        </p:nvSpPr>
        <p:spPr>
          <a:xfrm>
            <a:off x="659378" y="2098914"/>
            <a:ext cx="1540898"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Includes:</a:t>
            </a:r>
          </a:p>
        </p:txBody>
      </p:sp>
      <p:cxnSp>
        <p:nvCxnSpPr>
          <p:cNvPr id="9" name="Straight Connector 8">
            <a:extLst>
              <a:ext uri="{FF2B5EF4-FFF2-40B4-BE49-F238E27FC236}">
                <a16:creationId xmlns:a16="http://schemas.microsoft.com/office/drawing/2014/main" id="{C0655320-84FA-5AD2-3EF6-9991095719A0}"/>
              </a:ext>
            </a:extLst>
          </p:cNvPr>
          <p:cNvCxnSpPr>
            <a:cxnSpLocks/>
          </p:cNvCxnSpPr>
          <p:nvPr/>
        </p:nvCxnSpPr>
        <p:spPr>
          <a:xfrm>
            <a:off x="6487101" y="2359010"/>
            <a:ext cx="0" cy="3189899"/>
          </a:xfrm>
          <a:prstGeom prst="line">
            <a:avLst/>
          </a:prstGeom>
          <a:noFill/>
          <a:ln w="12700" cap="flat" cmpd="sng" algn="ctr">
            <a:solidFill>
              <a:srgbClr val="0C6886"/>
            </a:solidFill>
            <a:prstDash val="solid"/>
            <a:miter lim="800000"/>
          </a:ln>
          <a:effectLst/>
        </p:spPr>
      </p:cxnSp>
      <p:sp>
        <p:nvSpPr>
          <p:cNvPr id="11" name="Text Placeholder 2">
            <a:extLst>
              <a:ext uri="{FF2B5EF4-FFF2-40B4-BE49-F238E27FC236}">
                <a16:creationId xmlns:a16="http://schemas.microsoft.com/office/drawing/2014/main" id="{864BA956-1CA6-ED5B-5717-8B560AA619DB}"/>
              </a:ext>
            </a:extLst>
          </p:cNvPr>
          <p:cNvSpPr txBox="1">
            <a:spLocks/>
          </p:cNvSpPr>
          <p:nvPr/>
        </p:nvSpPr>
        <p:spPr>
          <a:xfrm>
            <a:off x="7208876" y="2602253"/>
            <a:ext cx="4773572" cy="2795959"/>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Font typeface="Arial" panose="020B0604020202020204" pitchFamily="34" charset="0"/>
              <a:buChar char="•"/>
            </a:pPr>
            <a:r>
              <a:rPr lang="en-US" sz="2000" dirty="0"/>
              <a:t>Capability statements</a:t>
            </a:r>
          </a:p>
          <a:p>
            <a:pPr marL="342900" indent="-342900">
              <a:spcBef>
                <a:spcPts val="400"/>
              </a:spcBef>
              <a:buFont typeface="Arial" panose="020B0604020202020204" pitchFamily="34" charset="0"/>
              <a:buChar char="•"/>
            </a:pPr>
            <a:r>
              <a:rPr lang="en-US" sz="2000" dirty="0"/>
              <a:t>Digital intervention snippets</a:t>
            </a:r>
          </a:p>
          <a:p>
            <a:pPr marL="342900" indent="-342900">
              <a:spcBef>
                <a:spcPts val="400"/>
              </a:spcBef>
              <a:buFont typeface="Arial" panose="020B0604020202020204" pitchFamily="34" charset="0"/>
              <a:buChar char="•"/>
            </a:pPr>
            <a:r>
              <a:rPr lang="en-US" sz="2000" dirty="0"/>
              <a:t>Files and content from previous trainings</a:t>
            </a:r>
          </a:p>
          <a:p>
            <a:pPr>
              <a:spcBef>
                <a:spcPts val="400"/>
              </a:spcBef>
            </a:pPr>
            <a:endParaRPr lang="en-US" sz="2000" dirty="0"/>
          </a:p>
        </p:txBody>
      </p:sp>
      <p:sp>
        <p:nvSpPr>
          <p:cNvPr id="15" name="Text Placeholder 2">
            <a:extLst>
              <a:ext uri="{FF2B5EF4-FFF2-40B4-BE49-F238E27FC236}">
                <a16:creationId xmlns:a16="http://schemas.microsoft.com/office/drawing/2014/main" id="{5143BDB4-8369-E700-5D24-41241CCE83B9}"/>
              </a:ext>
            </a:extLst>
          </p:cNvPr>
          <p:cNvSpPr txBox="1">
            <a:spLocks/>
          </p:cNvSpPr>
          <p:nvPr/>
        </p:nvSpPr>
        <p:spPr>
          <a:xfrm>
            <a:off x="7083690" y="2098914"/>
            <a:ext cx="3611524"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Examples:</a:t>
            </a:r>
          </a:p>
        </p:txBody>
      </p:sp>
      <p:sp>
        <p:nvSpPr>
          <p:cNvPr id="14" name="Rectangle: Rounded Corners 13">
            <a:extLst>
              <a:ext uri="{FF2B5EF4-FFF2-40B4-BE49-F238E27FC236}">
                <a16:creationId xmlns:a16="http://schemas.microsoft.com/office/drawing/2014/main" id="{C0A08166-ED4B-830B-BF4A-E5A1BA61A6D8}"/>
              </a:ext>
            </a:extLst>
          </p:cNvPr>
          <p:cNvSpPr/>
          <p:nvPr/>
        </p:nvSpPr>
        <p:spPr>
          <a:xfrm>
            <a:off x="401744" y="4934689"/>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pic>
        <p:nvPicPr>
          <p:cNvPr id="5" name="Picture 2">
            <a:extLst>
              <a:ext uri="{FF2B5EF4-FFF2-40B4-BE49-F238E27FC236}">
                <a16:creationId xmlns:a16="http://schemas.microsoft.com/office/drawing/2014/main" id="{F77CF427-2D99-53BE-3154-85F4A5D3A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4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B5718-B1D8-44AF-934B-290A193ADD81}"/>
              </a:ext>
            </a:extLst>
          </p:cNvPr>
          <p:cNvSpPr>
            <a:spLocks noGrp="1"/>
          </p:cNvSpPr>
          <p:nvPr>
            <p:ph type="body" sz="quarter" idx="10"/>
          </p:nvPr>
        </p:nvSpPr>
        <p:spPr>
          <a:xfrm>
            <a:off x="702733" y="452487"/>
            <a:ext cx="11088214" cy="798795"/>
          </a:xfrm>
        </p:spPr>
        <p:txBody>
          <a:bodyPr/>
          <a:lstStyle/>
          <a:p>
            <a:r>
              <a:rPr lang="en-US" dirty="0"/>
              <a:t>What is a Global Digital Offering?</a:t>
            </a:r>
          </a:p>
        </p:txBody>
      </p:sp>
      <p:sp>
        <p:nvSpPr>
          <p:cNvPr id="3" name="Rectangle: Rounded Corners 2">
            <a:extLst>
              <a:ext uri="{FF2B5EF4-FFF2-40B4-BE49-F238E27FC236}">
                <a16:creationId xmlns:a16="http://schemas.microsoft.com/office/drawing/2014/main" id="{9A36546C-034C-0B60-ED8C-6CF37FB9E1AB}"/>
              </a:ext>
            </a:extLst>
          </p:cNvPr>
          <p:cNvSpPr/>
          <p:nvPr/>
        </p:nvSpPr>
        <p:spPr>
          <a:xfrm>
            <a:off x="401747" y="2526574"/>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4" name="Text Placeholder 2">
            <a:extLst>
              <a:ext uri="{FF2B5EF4-FFF2-40B4-BE49-F238E27FC236}">
                <a16:creationId xmlns:a16="http://schemas.microsoft.com/office/drawing/2014/main" id="{54265F6D-8997-C329-1585-0C21BE51BE9A}"/>
              </a:ext>
            </a:extLst>
          </p:cNvPr>
          <p:cNvSpPr txBox="1">
            <a:spLocks/>
          </p:cNvSpPr>
          <p:nvPr/>
        </p:nvSpPr>
        <p:spPr>
          <a:xfrm>
            <a:off x="992753" y="2591368"/>
            <a:ext cx="5863242" cy="222828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Access to top notch trainings &amp; support resources</a:t>
            </a:r>
          </a:p>
          <a:p>
            <a:pPr>
              <a:spcBef>
                <a:spcPts val="400"/>
              </a:spcBef>
            </a:pPr>
            <a:r>
              <a:rPr lang="en-US" sz="2000"/>
              <a:t>Organizational commitment for 2 years minimum</a:t>
            </a:r>
          </a:p>
          <a:p>
            <a:pPr>
              <a:spcBef>
                <a:spcPts val="400"/>
              </a:spcBef>
            </a:pPr>
            <a:r>
              <a:rPr lang="en-US" sz="2000"/>
              <a:t>Learner (end user) support within 2 business days</a:t>
            </a:r>
          </a:p>
          <a:p>
            <a:pPr>
              <a:spcBef>
                <a:spcPts val="400"/>
              </a:spcBef>
            </a:pPr>
            <a:r>
              <a:rPr lang="en-US" sz="2000"/>
              <a:t>Rapid deployment within our projects</a:t>
            </a:r>
          </a:p>
        </p:txBody>
      </p:sp>
      <p:sp>
        <p:nvSpPr>
          <p:cNvPr id="5" name="Rectangle: Rounded Corners 4">
            <a:extLst>
              <a:ext uri="{FF2B5EF4-FFF2-40B4-BE49-F238E27FC236}">
                <a16:creationId xmlns:a16="http://schemas.microsoft.com/office/drawing/2014/main" id="{672EC14B-9C31-3326-D5EF-59835F60ED11}"/>
              </a:ext>
            </a:extLst>
          </p:cNvPr>
          <p:cNvSpPr/>
          <p:nvPr/>
        </p:nvSpPr>
        <p:spPr>
          <a:xfrm>
            <a:off x="401747" y="2936514"/>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6" name="Rectangle: Rounded Corners 5">
            <a:extLst>
              <a:ext uri="{FF2B5EF4-FFF2-40B4-BE49-F238E27FC236}">
                <a16:creationId xmlns:a16="http://schemas.microsoft.com/office/drawing/2014/main" id="{AF289773-DA30-44CA-1CB3-9AC07DC73C0F}"/>
              </a:ext>
            </a:extLst>
          </p:cNvPr>
          <p:cNvSpPr/>
          <p:nvPr/>
        </p:nvSpPr>
        <p:spPr>
          <a:xfrm>
            <a:off x="401746" y="3346454"/>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7" name="Rectangle: Rounded Corners 6">
            <a:extLst>
              <a:ext uri="{FF2B5EF4-FFF2-40B4-BE49-F238E27FC236}">
                <a16:creationId xmlns:a16="http://schemas.microsoft.com/office/drawing/2014/main" id="{46353543-C8B8-A8E9-9576-A80917CF1AF8}"/>
              </a:ext>
            </a:extLst>
          </p:cNvPr>
          <p:cNvSpPr/>
          <p:nvPr/>
        </p:nvSpPr>
        <p:spPr>
          <a:xfrm>
            <a:off x="401745" y="3788878"/>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8" name="Text Placeholder 2">
            <a:extLst>
              <a:ext uri="{FF2B5EF4-FFF2-40B4-BE49-F238E27FC236}">
                <a16:creationId xmlns:a16="http://schemas.microsoft.com/office/drawing/2014/main" id="{40ECE3B3-3971-BBCA-C0E1-929255A4E7D3}"/>
              </a:ext>
            </a:extLst>
          </p:cNvPr>
          <p:cNvSpPr txBox="1">
            <a:spLocks/>
          </p:cNvSpPr>
          <p:nvPr/>
        </p:nvSpPr>
        <p:spPr>
          <a:xfrm>
            <a:off x="659378" y="2207771"/>
            <a:ext cx="1540898"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Includes:</a:t>
            </a:r>
          </a:p>
        </p:txBody>
      </p:sp>
      <p:cxnSp>
        <p:nvCxnSpPr>
          <p:cNvPr id="9" name="Straight Connector 8">
            <a:extLst>
              <a:ext uri="{FF2B5EF4-FFF2-40B4-BE49-F238E27FC236}">
                <a16:creationId xmlns:a16="http://schemas.microsoft.com/office/drawing/2014/main" id="{C0655320-84FA-5AD2-3EF6-9991095719A0}"/>
              </a:ext>
            </a:extLst>
          </p:cNvPr>
          <p:cNvCxnSpPr>
            <a:cxnSpLocks/>
          </p:cNvCxnSpPr>
          <p:nvPr/>
        </p:nvCxnSpPr>
        <p:spPr>
          <a:xfrm>
            <a:off x="6933415" y="2173953"/>
            <a:ext cx="0" cy="2289144"/>
          </a:xfrm>
          <a:prstGeom prst="line">
            <a:avLst/>
          </a:prstGeom>
          <a:noFill/>
          <a:ln w="12700" cap="flat" cmpd="sng" algn="ctr">
            <a:solidFill>
              <a:srgbClr val="0C6886"/>
            </a:solidFill>
            <a:prstDash val="solid"/>
            <a:miter lim="800000"/>
          </a:ln>
          <a:effectLst/>
        </p:spPr>
      </p:cxnSp>
      <p:sp>
        <p:nvSpPr>
          <p:cNvPr id="11" name="Text Placeholder 2">
            <a:extLst>
              <a:ext uri="{FF2B5EF4-FFF2-40B4-BE49-F238E27FC236}">
                <a16:creationId xmlns:a16="http://schemas.microsoft.com/office/drawing/2014/main" id="{864BA956-1CA6-ED5B-5717-8B560AA619DB}"/>
              </a:ext>
            </a:extLst>
          </p:cNvPr>
          <p:cNvSpPr txBox="1">
            <a:spLocks/>
          </p:cNvSpPr>
          <p:nvPr/>
        </p:nvSpPr>
        <p:spPr>
          <a:xfrm>
            <a:off x="7208876" y="2591368"/>
            <a:ext cx="4773572" cy="154410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Font typeface="Arial" panose="020B0604020202020204" pitchFamily="34" charset="0"/>
              <a:buChar char="•"/>
            </a:pPr>
            <a:r>
              <a:rPr lang="en-US" sz="2000" dirty="0"/>
              <a:t>Paid from overhead</a:t>
            </a:r>
          </a:p>
          <a:p>
            <a:pPr marL="342900" indent="-342900">
              <a:spcBef>
                <a:spcPts val="400"/>
              </a:spcBef>
              <a:buFont typeface="Arial" panose="020B0604020202020204" pitchFamily="34" charset="0"/>
              <a:buChar char="•"/>
            </a:pPr>
            <a:r>
              <a:rPr lang="en-US" sz="2000" dirty="0"/>
              <a:t>Project staff are hands off</a:t>
            </a:r>
          </a:p>
          <a:p>
            <a:pPr marL="342900" indent="-342900">
              <a:spcBef>
                <a:spcPts val="400"/>
              </a:spcBef>
              <a:buFont typeface="Arial" panose="020B0604020202020204" pitchFamily="34" charset="0"/>
              <a:buChar char="•"/>
            </a:pPr>
            <a:r>
              <a:rPr lang="en-US" sz="2000" dirty="0"/>
              <a:t>Partners can directly adopt and use it without tailoring </a:t>
            </a:r>
          </a:p>
          <a:p>
            <a:pPr>
              <a:spcBef>
                <a:spcPts val="400"/>
              </a:spcBef>
            </a:pPr>
            <a:endParaRPr lang="en-US" sz="2000" dirty="0"/>
          </a:p>
        </p:txBody>
      </p:sp>
      <p:sp>
        <p:nvSpPr>
          <p:cNvPr id="15" name="Text Placeholder 2">
            <a:extLst>
              <a:ext uri="{FF2B5EF4-FFF2-40B4-BE49-F238E27FC236}">
                <a16:creationId xmlns:a16="http://schemas.microsoft.com/office/drawing/2014/main" id="{5143BDB4-8369-E700-5D24-41241CCE83B9}"/>
              </a:ext>
            </a:extLst>
          </p:cNvPr>
          <p:cNvSpPr txBox="1">
            <a:spLocks/>
          </p:cNvSpPr>
          <p:nvPr/>
        </p:nvSpPr>
        <p:spPr>
          <a:xfrm>
            <a:off x="7094576" y="2207771"/>
            <a:ext cx="3611524"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Does not mean:</a:t>
            </a:r>
          </a:p>
        </p:txBody>
      </p:sp>
      <p:sp>
        <p:nvSpPr>
          <p:cNvPr id="18" name="Rectangle: Rounded Corners 17">
            <a:extLst>
              <a:ext uri="{FF2B5EF4-FFF2-40B4-BE49-F238E27FC236}">
                <a16:creationId xmlns:a16="http://schemas.microsoft.com/office/drawing/2014/main" id="{F42A9128-BE4D-7E71-6D75-BDA88396DEE7}"/>
              </a:ext>
            </a:extLst>
          </p:cNvPr>
          <p:cNvSpPr/>
          <p:nvPr/>
        </p:nvSpPr>
        <p:spPr>
          <a:xfrm>
            <a:off x="325772" y="5228395"/>
            <a:ext cx="9999328" cy="536122"/>
          </a:xfrm>
          <a:prstGeom prst="round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Both products (ex. A, B) &amp; platforms (ex. C &amp; D) can be Global Digital Offerings </a:t>
            </a:r>
          </a:p>
        </p:txBody>
      </p:sp>
      <p:pic>
        <p:nvPicPr>
          <p:cNvPr id="10" name="Picture 2">
            <a:extLst>
              <a:ext uri="{FF2B5EF4-FFF2-40B4-BE49-F238E27FC236}">
                <a16:creationId xmlns:a16="http://schemas.microsoft.com/office/drawing/2014/main" id="{8B526ED1-123D-F5B7-69B8-F4C46E5C2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40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05C6A26C-7651-4D6A-B752-ABF303148B26}"/>
              </a:ext>
            </a:extLst>
          </p:cNvPr>
          <p:cNvGraphicFramePr>
            <a:graphicFrameLocks noGrp="1"/>
          </p:cNvGraphicFramePr>
          <p:nvPr>
            <p:extLst>
              <p:ext uri="{D42A27DB-BD31-4B8C-83A1-F6EECF244321}">
                <p14:modId xmlns:p14="http://schemas.microsoft.com/office/powerpoint/2010/main" val="2298835799"/>
              </p:ext>
            </p:extLst>
          </p:nvPr>
        </p:nvGraphicFramePr>
        <p:xfrm>
          <a:off x="6696897" y="1789694"/>
          <a:ext cx="4756984" cy="4293667"/>
        </p:xfrm>
        <a:graphic>
          <a:graphicData uri="http://schemas.openxmlformats.org/drawingml/2006/table">
            <a:tbl>
              <a:tblPr firstRow="1" firstCol="1" bandRow="1">
                <a:tableStyleId>{5C22544A-7EE6-4342-B048-85BDC9FD1C3A}</a:tableStyleId>
              </a:tblPr>
              <a:tblGrid>
                <a:gridCol w="1759127">
                  <a:extLst>
                    <a:ext uri="{9D8B030D-6E8A-4147-A177-3AD203B41FA5}">
                      <a16:colId xmlns:a16="http://schemas.microsoft.com/office/drawing/2014/main" val="965178841"/>
                    </a:ext>
                  </a:extLst>
                </a:gridCol>
                <a:gridCol w="748938">
                  <a:extLst>
                    <a:ext uri="{9D8B030D-6E8A-4147-A177-3AD203B41FA5}">
                      <a16:colId xmlns:a16="http://schemas.microsoft.com/office/drawing/2014/main" val="4120014867"/>
                    </a:ext>
                  </a:extLst>
                </a:gridCol>
                <a:gridCol w="775062">
                  <a:extLst>
                    <a:ext uri="{9D8B030D-6E8A-4147-A177-3AD203B41FA5}">
                      <a16:colId xmlns:a16="http://schemas.microsoft.com/office/drawing/2014/main" val="4198203030"/>
                    </a:ext>
                  </a:extLst>
                </a:gridCol>
                <a:gridCol w="775063">
                  <a:extLst>
                    <a:ext uri="{9D8B030D-6E8A-4147-A177-3AD203B41FA5}">
                      <a16:colId xmlns:a16="http://schemas.microsoft.com/office/drawing/2014/main" val="2296187006"/>
                    </a:ext>
                  </a:extLst>
                </a:gridCol>
                <a:gridCol w="698794">
                  <a:extLst>
                    <a:ext uri="{9D8B030D-6E8A-4147-A177-3AD203B41FA5}">
                      <a16:colId xmlns:a16="http://schemas.microsoft.com/office/drawing/2014/main" val="1531633221"/>
                    </a:ext>
                  </a:extLst>
                </a:gridCol>
              </a:tblGrid>
              <a:tr h="270307">
                <a:tc>
                  <a:txBody>
                    <a:bodyPr/>
                    <a:lstStyle/>
                    <a:p>
                      <a:pPr marL="0" marR="0" algn="l">
                        <a:lnSpc>
                          <a:spcPct val="107000"/>
                        </a:lnSpc>
                        <a:spcBef>
                          <a:spcPts val="0"/>
                        </a:spcBef>
                        <a:spcAft>
                          <a:spcPts val="0"/>
                        </a:spcAft>
                      </a:pPr>
                      <a:r>
                        <a:rPr lang="en-US" sz="1100" b="0">
                          <a:effectLst/>
                        </a:rPr>
                        <a:t>Solution</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Current</a:t>
                      </a: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100" b="0" dirty="0">
                          <a:effectLst/>
                        </a:rPr>
                        <a:t>EOY 20XX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100" b="0" dirty="0">
                          <a:effectLst/>
                        </a:rPr>
                        <a:t>EOY 20XX</a:t>
                      </a:r>
                    </a:p>
                  </a:txBody>
                  <a:tcPr marL="62743" marR="62743" marT="0" marB="0" anchor="ctr">
                    <a:solidFill>
                      <a:srgbClr val="0C6887"/>
                    </a:solidFill>
                  </a:tcPr>
                </a:tc>
                <a:tc>
                  <a:txBody>
                    <a:bodyPr/>
                    <a:lstStyle/>
                    <a:p>
                      <a:pPr marL="0" marR="0" algn="ctr">
                        <a:lnSpc>
                          <a:spcPct val="107000"/>
                        </a:lnSpc>
                        <a:spcBef>
                          <a:spcPts val="0"/>
                        </a:spcBef>
                        <a:spcAft>
                          <a:spcPts val="0"/>
                        </a:spcAft>
                      </a:pPr>
                      <a:r>
                        <a:rPr lang="en-US" sz="1100" b="0" dirty="0">
                          <a:effectLst/>
                        </a:rPr>
                        <a:t>EOY 20XX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solidFill>
                      <a:srgbClr val="0C6887"/>
                    </a:solidFill>
                  </a:tcPr>
                </a:tc>
                <a:extLst>
                  <a:ext uri="{0D108BD9-81ED-4DB2-BD59-A6C34878D82A}">
                    <a16:rowId xmlns:a16="http://schemas.microsoft.com/office/drawing/2014/main" val="3608866480"/>
                  </a:ext>
                </a:extLst>
              </a:tr>
              <a:tr h="365760">
                <a:tc>
                  <a:txBody>
                    <a:bodyPr/>
                    <a:lstStyle/>
                    <a:p>
                      <a:pPr marL="0" marR="0">
                        <a:lnSpc>
                          <a:spcPct val="107000"/>
                        </a:lnSpc>
                        <a:spcBef>
                          <a:spcPts val="0"/>
                        </a:spcBef>
                        <a:spcAft>
                          <a:spcPts val="0"/>
                        </a:spcAft>
                      </a:pPr>
                      <a:r>
                        <a:rPr lang="en-US" sz="1200" b="0" dirty="0">
                          <a:solidFill>
                            <a:srgbClr val="0C6887"/>
                          </a:solidFill>
                          <a:effectLst/>
                        </a:rPr>
                        <a:t>Platform A</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576982414"/>
                  </a:ext>
                </a:extLst>
              </a:tr>
              <a:tr h="365760">
                <a:tc>
                  <a:txBody>
                    <a:bodyPr/>
                    <a:lstStyle/>
                    <a:p>
                      <a:pPr marL="0" marR="0">
                        <a:lnSpc>
                          <a:spcPct val="107000"/>
                        </a:lnSpc>
                        <a:spcBef>
                          <a:spcPts val="0"/>
                        </a:spcBef>
                        <a:spcAft>
                          <a:spcPts val="0"/>
                        </a:spcAft>
                      </a:pPr>
                      <a:r>
                        <a:rPr lang="en-US" sz="1200" b="0" dirty="0">
                          <a:solidFill>
                            <a:srgbClr val="0C6887"/>
                          </a:solidFill>
                          <a:effectLst/>
                        </a:rPr>
                        <a:t>Platform B</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453453193"/>
                  </a:ext>
                </a:extLst>
              </a:tr>
              <a:tr h="365760">
                <a:tc>
                  <a:txBody>
                    <a:bodyPr/>
                    <a:lstStyle/>
                    <a:p>
                      <a:pPr marL="0" marR="0">
                        <a:lnSpc>
                          <a:spcPct val="107000"/>
                        </a:lnSpc>
                        <a:spcBef>
                          <a:spcPts val="0"/>
                        </a:spcBef>
                        <a:spcAft>
                          <a:spcPts val="0"/>
                        </a:spcAft>
                      </a:pPr>
                      <a:r>
                        <a:rPr lang="en-US" sz="1200" b="0" dirty="0">
                          <a:solidFill>
                            <a:srgbClr val="0C6887"/>
                          </a:solidFill>
                          <a:effectLst/>
                        </a:rPr>
                        <a:t>Platform C</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56430395"/>
                  </a:ext>
                </a:extLst>
              </a:tr>
              <a:tr h="365760">
                <a:tc>
                  <a:txBody>
                    <a:bodyPr/>
                    <a:lstStyle/>
                    <a:p>
                      <a:pPr marL="0" marR="0">
                        <a:lnSpc>
                          <a:spcPct val="107000"/>
                        </a:lnSpc>
                        <a:spcBef>
                          <a:spcPts val="0"/>
                        </a:spcBef>
                        <a:spcAft>
                          <a:spcPts val="0"/>
                        </a:spcAft>
                      </a:pPr>
                      <a:r>
                        <a:rPr lang="en-US" sz="1200" b="0" dirty="0">
                          <a:solidFill>
                            <a:srgbClr val="0C6887"/>
                          </a:solidFill>
                          <a:effectLst/>
                        </a:rPr>
                        <a:t>Platform D</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18874808"/>
                  </a:ext>
                </a:extLst>
              </a:tr>
              <a:tr h="365760">
                <a:tc>
                  <a:txBody>
                    <a:bodyPr/>
                    <a:lstStyle/>
                    <a:p>
                      <a:pPr marL="0" marR="0">
                        <a:lnSpc>
                          <a:spcPct val="107000"/>
                        </a:lnSpc>
                        <a:spcBef>
                          <a:spcPts val="0"/>
                        </a:spcBef>
                        <a:spcAft>
                          <a:spcPts val="0"/>
                        </a:spcAft>
                      </a:pPr>
                      <a:r>
                        <a:rPr lang="en-US" sz="1200" b="0" dirty="0">
                          <a:solidFill>
                            <a:srgbClr val="0C6887"/>
                          </a:solidFill>
                          <a:effectLst/>
                        </a:rPr>
                        <a:t>Platform E</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71324341"/>
                  </a:ext>
                </a:extLst>
              </a:tr>
              <a:tr h="3657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791845889"/>
                  </a:ext>
                </a:extLst>
              </a:tr>
              <a:tr h="3657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rgbClr val="0C6887"/>
                          </a:solidFill>
                          <a:effectLst/>
                        </a:rPr>
                        <a:t>Product A</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92875281"/>
                  </a:ext>
                </a:extLst>
              </a:tr>
              <a:tr h="3657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rgbClr val="0C6887"/>
                          </a:solidFill>
                          <a:effectLst/>
                        </a:rPr>
                        <a:t>Product B</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86272863"/>
                  </a:ext>
                </a:extLst>
              </a:tr>
              <a:tr h="3657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rgbClr val="0C6887"/>
                          </a:solidFill>
                          <a:effectLst/>
                        </a:rPr>
                        <a:t>Product C</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07781478"/>
                  </a:ext>
                </a:extLst>
              </a:tr>
              <a:tr h="36576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solidFill>
                            <a:srgbClr val="0C6887"/>
                          </a:solidFill>
                          <a:effectLst/>
                        </a:rPr>
                        <a:t>Product D</a:t>
                      </a:r>
                      <a:endPar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62488863"/>
                  </a:ext>
                </a:extLst>
              </a:tr>
              <a:tr h="365760">
                <a:tc>
                  <a:txBody>
                    <a:bodyPr/>
                    <a:lstStyle/>
                    <a:p>
                      <a:pPr marL="0" marR="0">
                        <a:lnSpc>
                          <a:spcPct val="107000"/>
                        </a:lnSpc>
                        <a:spcBef>
                          <a:spcPts val="0"/>
                        </a:spcBef>
                        <a:spcAft>
                          <a:spcPts val="0"/>
                        </a:spcAft>
                      </a:pPr>
                      <a:endParaRPr lang="en-US" sz="12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ctr">
                    <a:lnT w="12700" cap="flat" cmpd="sng" algn="ctr">
                      <a:solidFill>
                        <a:schemeClr val="tx1"/>
                      </a:solidFill>
                      <a:prstDash val="sysDot"/>
                      <a:round/>
                      <a:headEnd type="none" w="med" len="med"/>
                      <a:tailEnd type="none" w="med" len="med"/>
                    </a:lnT>
                    <a:solidFill>
                      <a:schemeClr val="bg1"/>
                    </a:solidFill>
                  </a:tcPr>
                </a:tc>
                <a:tc>
                  <a:txBody>
                    <a:bodyPr/>
                    <a:lstStyle/>
                    <a:p>
                      <a:pPr marL="0" marR="0">
                        <a:lnSpc>
                          <a:spcPct val="107000"/>
                        </a:lnSpc>
                        <a:spcBef>
                          <a:spcPts val="0"/>
                        </a:spcBef>
                        <a:spcAft>
                          <a:spcPts val="0"/>
                        </a:spcAft>
                      </a:pP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solidFill>
                      <a:schemeClr val="bg1"/>
                    </a:solidFill>
                  </a:tcPr>
                </a:tc>
                <a:tc>
                  <a:txBody>
                    <a:bodyPr/>
                    <a:lstStyle/>
                    <a:p>
                      <a:pPr marL="0" marR="0">
                        <a:lnSpc>
                          <a:spcPct val="107000"/>
                        </a:lnSpc>
                        <a:spcBef>
                          <a:spcPts val="0"/>
                        </a:spcBef>
                        <a:spcAft>
                          <a:spcPts val="0"/>
                        </a:spcAft>
                      </a:pPr>
                      <a:r>
                        <a:rPr lang="en-US" sz="1000" b="0">
                          <a:solidFill>
                            <a:srgbClr val="0C6887"/>
                          </a:solidFill>
                          <a:effectLst/>
                        </a:rPr>
                        <a:t> </a:t>
                      </a: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solidFill>
                      <a:schemeClr val="bg1"/>
                    </a:solidFill>
                  </a:tcPr>
                </a:tc>
                <a:tc>
                  <a:txBody>
                    <a:bodyPr/>
                    <a:lstStyle/>
                    <a:p>
                      <a:pPr marL="0" marR="0">
                        <a:lnSpc>
                          <a:spcPct val="107000"/>
                        </a:lnSpc>
                        <a:spcBef>
                          <a:spcPts val="0"/>
                        </a:spcBef>
                        <a:spcAft>
                          <a:spcPts val="0"/>
                        </a:spcAft>
                      </a:pPr>
                      <a:r>
                        <a:rPr lang="en-US" sz="1000" b="0">
                          <a:solidFill>
                            <a:srgbClr val="0C6887"/>
                          </a:solidFill>
                          <a:effectLst/>
                        </a:rPr>
                        <a:t> </a:t>
                      </a:r>
                      <a:endParaRPr lang="en-US" sz="1000" b="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solidFill>
                      <a:schemeClr val="bg1"/>
                    </a:solidFill>
                  </a:tcPr>
                </a:tc>
                <a:tc>
                  <a:txBody>
                    <a:bodyPr/>
                    <a:lstStyle/>
                    <a:p>
                      <a:pPr marL="0" marR="0">
                        <a:lnSpc>
                          <a:spcPct val="107000"/>
                        </a:lnSpc>
                        <a:spcBef>
                          <a:spcPts val="0"/>
                        </a:spcBef>
                        <a:spcAft>
                          <a:spcPts val="0"/>
                        </a:spcAft>
                      </a:pPr>
                      <a:r>
                        <a:rPr lang="en-US" sz="1000" b="0" dirty="0">
                          <a:solidFill>
                            <a:srgbClr val="0C6887"/>
                          </a:solidFill>
                          <a:effectLst/>
                        </a:rPr>
                        <a:t> </a:t>
                      </a:r>
                      <a:endParaRPr lang="en-US" sz="10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2743" marR="62743" marT="0" marB="0" anchor="b">
                    <a:lnT w="12700" cap="flat" cmpd="sng" algn="ctr">
                      <a:solidFill>
                        <a:schemeClr val="tx1"/>
                      </a:solidFill>
                      <a:prstDash val="sysDot"/>
                      <a:round/>
                      <a:headEnd type="none" w="med" len="med"/>
                      <a:tailEnd type="none" w="med" len="med"/>
                    </a:lnT>
                    <a:solidFill>
                      <a:schemeClr val="bg1"/>
                    </a:solidFill>
                  </a:tcPr>
                </a:tc>
                <a:extLst>
                  <a:ext uri="{0D108BD9-81ED-4DB2-BD59-A6C34878D82A}">
                    <a16:rowId xmlns:a16="http://schemas.microsoft.com/office/drawing/2014/main" val="3128453465"/>
                  </a:ext>
                </a:extLst>
              </a:tr>
            </a:tbl>
          </a:graphicData>
        </a:graphic>
      </p:graphicFrame>
      <p:sp>
        <p:nvSpPr>
          <p:cNvPr id="3" name="Rectangle 2">
            <a:extLst>
              <a:ext uri="{FF2B5EF4-FFF2-40B4-BE49-F238E27FC236}">
                <a16:creationId xmlns:a16="http://schemas.microsoft.com/office/drawing/2014/main" id="{6BD1EBC1-392A-4345-AB4D-DD79B7411FE8}"/>
              </a:ext>
            </a:extLst>
          </p:cNvPr>
          <p:cNvSpPr/>
          <p:nvPr/>
        </p:nvSpPr>
        <p:spPr>
          <a:xfrm>
            <a:off x="159202" y="6059599"/>
            <a:ext cx="4602595" cy="718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97B5718-B1D8-44AF-934B-290A193ADD81}"/>
              </a:ext>
            </a:extLst>
          </p:cNvPr>
          <p:cNvSpPr>
            <a:spLocks noGrp="1"/>
          </p:cNvSpPr>
          <p:nvPr>
            <p:ph type="body" sz="quarter" idx="10"/>
          </p:nvPr>
        </p:nvSpPr>
        <p:spPr>
          <a:xfrm>
            <a:off x="702733" y="452487"/>
            <a:ext cx="11088214" cy="798795"/>
          </a:xfrm>
        </p:spPr>
        <p:txBody>
          <a:bodyPr/>
          <a:lstStyle/>
          <a:p>
            <a:r>
              <a:rPr lang="en-US"/>
              <a:t>Building out IYF’s Global Digital Offerings</a:t>
            </a:r>
          </a:p>
        </p:txBody>
      </p:sp>
      <p:sp>
        <p:nvSpPr>
          <p:cNvPr id="9" name="Text Placeholder 2">
            <a:extLst>
              <a:ext uri="{FF2B5EF4-FFF2-40B4-BE49-F238E27FC236}">
                <a16:creationId xmlns:a16="http://schemas.microsoft.com/office/drawing/2014/main" id="{EB13C411-D42D-48BD-9EFC-2E5C86527A49}"/>
              </a:ext>
            </a:extLst>
          </p:cNvPr>
          <p:cNvSpPr txBox="1">
            <a:spLocks/>
          </p:cNvSpPr>
          <p:nvPr/>
        </p:nvSpPr>
        <p:spPr>
          <a:xfrm>
            <a:off x="785064" y="3256109"/>
            <a:ext cx="4602595" cy="1814299"/>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6688" indent="-166688">
              <a:spcBef>
                <a:spcPts val="400"/>
              </a:spcBef>
              <a:buFont typeface="Arial" panose="020B0604020202020204" pitchFamily="34" charset="0"/>
              <a:buChar char="•"/>
            </a:pPr>
            <a:r>
              <a:rPr lang="en-US" sz="2000"/>
              <a:t>System Built</a:t>
            </a:r>
          </a:p>
          <a:p>
            <a:pPr marL="166688" indent="-166688">
              <a:spcBef>
                <a:spcPts val="400"/>
              </a:spcBef>
              <a:buFont typeface="Arial" panose="020B0604020202020204" pitchFamily="34" charset="0"/>
              <a:buChar char="•"/>
            </a:pPr>
            <a:r>
              <a:rPr lang="en-US" sz="2000"/>
              <a:t>Support Staffing In-place</a:t>
            </a:r>
          </a:p>
          <a:p>
            <a:pPr marL="166688" indent="-166688">
              <a:spcBef>
                <a:spcPts val="400"/>
              </a:spcBef>
              <a:buFont typeface="Arial" panose="020B0604020202020204" pitchFamily="34" charset="0"/>
              <a:buChar char="•"/>
            </a:pPr>
            <a:r>
              <a:rPr lang="en-US" sz="2000"/>
              <a:t>Deployment Guidelines Developed</a:t>
            </a:r>
          </a:p>
          <a:p>
            <a:pPr marL="166688" indent="-166688">
              <a:spcBef>
                <a:spcPts val="400"/>
              </a:spcBef>
              <a:buFont typeface="Arial" panose="020B0604020202020204" pitchFamily="34" charset="0"/>
              <a:buChar char="•"/>
            </a:pPr>
            <a:r>
              <a:rPr lang="en-US" sz="2000"/>
              <a:t>2+ Successful Project Deployments</a:t>
            </a:r>
            <a:endParaRPr lang="en-US"/>
          </a:p>
        </p:txBody>
      </p:sp>
      <p:sp>
        <p:nvSpPr>
          <p:cNvPr id="58" name="Rectangle 57">
            <a:extLst>
              <a:ext uri="{FF2B5EF4-FFF2-40B4-BE49-F238E27FC236}">
                <a16:creationId xmlns:a16="http://schemas.microsoft.com/office/drawing/2014/main" id="{4C8A3C76-EC67-4039-B7F8-9C95CA980B41}"/>
              </a:ext>
            </a:extLst>
          </p:cNvPr>
          <p:cNvSpPr/>
          <p:nvPr/>
        </p:nvSpPr>
        <p:spPr>
          <a:xfrm>
            <a:off x="774918" y="2922407"/>
            <a:ext cx="3835824" cy="361415"/>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Basic Global Offering</a:t>
            </a:r>
          </a:p>
        </p:txBody>
      </p:sp>
      <p:sp>
        <p:nvSpPr>
          <p:cNvPr id="18" name="Rectangle 17">
            <a:extLst>
              <a:ext uri="{FF2B5EF4-FFF2-40B4-BE49-F238E27FC236}">
                <a16:creationId xmlns:a16="http://schemas.microsoft.com/office/drawing/2014/main" id="{6F6CF740-44F3-4FC5-9759-35025F9811AC}"/>
              </a:ext>
            </a:extLst>
          </p:cNvPr>
          <p:cNvSpPr/>
          <p:nvPr/>
        </p:nvSpPr>
        <p:spPr>
          <a:xfrm>
            <a:off x="774918" y="5224029"/>
            <a:ext cx="3835824" cy="361415"/>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Advanced Global Offering</a:t>
            </a:r>
          </a:p>
        </p:txBody>
      </p:sp>
      <p:sp>
        <p:nvSpPr>
          <p:cNvPr id="19" name="Text Placeholder 2">
            <a:extLst>
              <a:ext uri="{FF2B5EF4-FFF2-40B4-BE49-F238E27FC236}">
                <a16:creationId xmlns:a16="http://schemas.microsoft.com/office/drawing/2014/main" id="{85455B18-6BAF-4E38-BEF0-00195BDFA0D5}"/>
              </a:ext>
            </a:extLst>
          </p:cNvPr>
          <p:cNvSpPr txBox="1">
            <a:spLocks/>
          </p:cNvSpPr>
          <p:nvPr/>
        </p:nvSpPr>
        <p:spPr>
          <a:xfrm>
            <a:off x="785064" y="5510155"/>
            <a:ext cx="4602595" cy="1233486"/>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66688">
              <a:spcBef>
                <a:spcPts val="400"/>
              </a:spcBef>
              <a:buFont typeface="Arial" panose="020B0604020202020204" pitchFamily="34" charset="0"/>
              <a:buChar char="•"/>
            </a:pPr>
            <a:r>
              <a:rPr lang="en-US" sz="2000"/>
              <a:t>2+ Funders</a:t>
            </a:r>
          </a:p>
          <a:p>
            <a:pPr marL="176213" indent="-166688">
              <a:spcBef>
                <a:spcPts val="400"/>
              </a:spcBef>
              <a:buFont typeface="Arial" panose="020B0604020202020204" pitchFamily="34" charset="0"/>
              <a:buChar char="•"/>
            </a:pPr>
            <a:r>
              <a:rPr lang="en-US" sz="2000"/>
              <a:t>Scale Plan Deployed </a:t>
            </a:r>
          </a:p>
          <a:p>
            <a:pPr marL="176213" indent="-166688">
              <a:spcBef>
                <a:spcPts val="400"/>
              </a:spcBef>
              <a:buFont typeface="Arial" panose="020B0604020202020204" pitchFamily="34" charset="0"/>
              <a:buChar char="•"/>
            </a:pPr>
            <a:r>
              <a:rPr lang="en-US" sz="2000"/>
              <a:t>Benefits 10,000+ youth</a:t>
            </a:r>
          </a:p>
        </p:txBody>
      </p:sp>
      <p:cxnSp>
        <p:nvCxnSpPr>
          <p:cNvPr id="8" name="Straight Connector 7">
            <a:extLst>
              <a:ext uri="{FF2B5EF4-FFF2-40B4-BE49-F238E27FC236}">
                <a16:creationId xmlns:a16="http://schemas.microsoft.com/office/drawing/2014/main" id="{37DB7149-BCED-4C99-8090-DE14AF7FE1D5}"/>
              </a:ext>
            </a:extLst>
          </p:cNvPr>
          <p:cNvCxnSpPr>
            <a:cxnSpLocks/>
          </p:cNvCxnSpPr>
          <p:nvPr/>
        </p:nvCxnSpPr>
        <p:spPr>
          <a:xfrm>
            <a:off x="5554607" y="1654182"/>
            <a:ext cx="0" cy="5055732"/>
          </a:xfrm>
          <a:prstGeom prst="line">
            <a:avLst/>
          </a:prstGeom>
          <a:ln>
            <a:solidFill>
              <a:srgbClr val="0C6887"/>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C8948CE-D006-481F-8ABD-96CBBA075805}"/>
              </a:ext>
            </a:extLst>
          </p:cNvPr>
          <p:cNvSpPr/>
          <p:nvPr/>
        </p:nvSpPr>
        <p:spPr>
          <a:xfrm>
            <a:off x="247481" y="5230530"/>
            <a:ext cx="350982" cy="350982"/>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B832042A-B6DD-4B3A-9ED3-DF2A38CB3315}"/>
              </a:ext>
            </a:extLst>
          </p:cNvPr>
          <p:cNvSpPr/>
          <p:nvPr/>
        </p:nvSpPr>
        <p:spPr>
          <a:xfrm>
            <a:off x="239530" y="2930654"/>
            <a:ext cx="350982" cy="350982"/>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a:extLst>
              <a:ext uri="{FF2B5EF4-FFF2-40B4-BE49-F238E27FC236}">
                <a16:creationId xmlns:a16="http://schemas.microsoft.com/office/drawing/2014/main" id="{4ED3F30A-770E-4A25-B31F-8229C1DDA7D9}"/>
              </a:ext>
            </a:extLst>
          </p:cNvPr>
          <p:cNvSpPr/>
          <p:nvPr/>
        </p:nvSpPr>
        <p:spPr>
          <a:xfrm>
            <a:off x="247482" y="1597357"/>
            <a:ext cx="350982" cy="350982"/>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tial Circle 44">
            <a:extLst>
              <a:ext uri="{FF2B5EF4-FFF2-40B4-BE49-F238E27FC236}">
                <a16:creationId xmlns:a16="http://schemas.microsoft.com/office/drawing/2014/main" id="{61EB1F54-9369-41EF-8FE8-7CC4F4DEB7B8}"/>
              </a:ext>
            </a:extLst>
          </p:cNvPr>
          <p:cNvSpPr/>
          <p:nvPr/>
        </p:nvSpPr>
        <p:spPr>
          <a:xfrm>
            <a:off x="247482" y="1596859"/>
            <a:ext cx="350982" cy="350982"/>
          </a:xfrm>
          <a:prstGeom prst="pie">
            <a:avLst>
              <a:gd name="adj1" fmla="val 10828422"/>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a:extLst>
              <a:ext uri="{FF2B5EF4-FFF2-40B4-BE49-F238E27FC236}">
                <a16:creationId xmlns:a16="http://schemas.microsoft.com/office/drawing/2014/main" id="{C4D6835C-920A-42C2-89B1-52DDC5F18E02}"/>
              </a:ext>
            </a:extLst>
          </p:cNvPr>
          <p:cNvSpPr/>
          <p:nvPr/>
        </p:nvSpPr>
        <p:spPr>
          <a:xfrm>
            <a:off x="774918" y="1592683"/>
            <a:ext cx="3835824" cy="361415"/>
          </a:xfrm>
          <a:prstGeom prst="rect">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Prioritized Idea</a:t>
            </a:r>
          </a:p>
        </p:txBody>
      </p:sp>
      <p:sp>
        <p:nvSpPr>
          <p:cNvPr id="47" name="Oval 46">
            <a:extLst>
              <a:ext uri="{FF2B5EF4-FFF2-40B4-BE49-F238E27FC236}">
                <a16:creationId xmlns:a16="http://schemas.microsoft.com/office/drawing/2014/main" id="{C3A018C0-9100-4F02-9A0D-2E3153E7D20C}"/>
              </a:ext>
            </a:extLst>
          </p:cNvPr>
          <p:cNvSpPr/>
          <p:nvPr/>
        </p:nvSpPr>
        <p:spPr>
          <a:xfrm>
            <a:off x="8726171" y="2119593"/>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4A3A641-AB3B-48B9-8B4A-41291B04C4E7}"/>
              </a:ext>
            </a:extLst>
          </p:cNvPr>
          <p:cNvSpPr/>
          <p:nvPr/>
        </p:nvSpPr>
        <p:spPr>
          <a:xfrm>
            <a:off x="239530" y="2930654"/>
            <a:ext cx="350982" cy="350982"/>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B2D7881-A07C-4B42-9761-660645F6AD66}"/>
              </a:ext>
            </a:extLst>
          </p:cNvPr>
          <p:cNvSpPr/>
          <p:nvPr/>
        </p:nvSpPr>
        <p:spPr>
          <a:xfrm>
            <a:off x="9528965" y="2122600"/>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4983A2A-0164-4ABF-9BCC-4EDB7C5EEBDF}"/>
              </a:ext>
            </a:extLst>
          </p:cNvPr>
          <p:cNvSpPr/>
          <p:nvPr/>
        </p:nvSpPr>
        <p:spPr>
          <a:xfrm>
            <a:off x="10274643" y="2125607"/>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102209-7719-47D2-A127-28BB0C0EB0DD}"/>
              </a:ext>
            </a:extLst>
          </p:cNvPr>
          <p:cNvSpPr/>
          <p:nvPr/>
        </p:nvSpPr>
        <p:spPr>
          <a:xfrm>
            <a:off x="10977454" y="2122600"/>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792D3A9-1F15-4ABB-82A6-E775351B7938}"/>
              </a:ext>
            </a:extLst>
          </p:cNvPr>
          <p:cNvSpPr/>
          <p:nvPr/>
        </p:nvSpPr>
        <p:spPr>
          <a:xfrm>
            <a:off x="8726171" y="4336476"/>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0D655EF-D0FA-499A-B255-2A237CA30F64}"/>
              </a:ext>
            </a:extLst>
          </p:cNvPr>
          <p:cNvSpPr/>
          <p:nvPr/>
        </p:nvSpPr>
        <p:spPr>
          <a:xfrm>
            <a:off x="9528965" y="4339483"/>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FED2F5C-64C7-4A14-9972-2591CD5A0E5E}"/>
              </a:ext>
            </a:extLst>
          </p:cNvPr>
          <p:cNvSpPr/>
          <p:nvPr/>
        </p:nvSpPr>
        <p:spPr>
          <a:xfrm>
            <a:off x="10274643" y="4342490"/>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5D7AB28-46CC-4DF7-9E8F-E1CE9607C061}"/>
              </a:ext>
            </a:extLst>
          </p:cNvPr>
          <p:cNvSpPr/>
          <p:nvPr/>
        </p:nvSpPr>
        <p:spPr>
          <a:xfrm>
            <a:off x="10977454" y="4339483"/>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07D00AB-0A46-4724-89C5-1FC079162EE4}"/>
              </a:ext>
            </a:extLst>
          </p:cNvPr>
          <p:cNvSpPr/>
          <p:nvPr/>
        </p:nvSpPr>
        <p:spPr>
          <a:xfrm>
            <a:off x="8726171" y="4700975"/>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8F23251-3195-4863-B659-8DF1B4632479}"/>
              </a:ext>
            </a:extLst>
          </p:cNvPr>
          <p:cNvSpPr/>
          <p:nvPr/>
        </p:nvSpPr>
        <p:spPr>
          <a:xfrm>
            <a:off x="9528965" y="4703982"/>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E2C35C0-9621-4639-8D00-C70B2187C83E}"/>
              </a:ext>
            </a:extLst>
          </p:cNvPr>
          <p:cNvSpPr/>
          <p:nvPr/>
        </p:nvSpPr>
        <p:spPr>
          <a:xfrm>
            <a:off x="10274643" y="4706989"/>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A2CE195-FBA3-4F57-9664-320E3737D289}"/>
              </a:ext>
            </a:extLst>
          </p:cNvPr>
          <p:cNvSpPr/>
          <p:nvPr/>
        </p:nvSpPr>
        <p:spPr>
          <a:xfrm>
            <a:off x="10977454" y="4703982"/>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861F094-6E45-4B48-BAD6-4BFA4EC59C6C}"/>
              </a:ext>
            </a:extLst>
          </p:cNvPr>
          <p:cNvSpPr/>
          <p:nvPr/>
        </p:nvSpPr>
        <p:spPr>
          <a:xfrm>
            <a:off x="10274643" y="5081624"/>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D6FF110-CCAB-416B-BC0E-4A2475FEB02E}"/>
              </a:ext>
            </a:extLst>
          </p:cNvPr>
          <p:cNvSpPr/>
          <p:nvPr/>
        </p:nvSpPr>
        <p:spPr>
          <a:xfrm>
            <a:off x="10977454" y="5078617"/>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F80E82-BC2A-4A4A-8F31-69EE4CB23B52}"/>
              </a:ext>
            </a:extLst>
          </p:cNvPr>
          <p:cNvSpPr/>
          <p:nvPr/>
        </p:nvSpPr>
        <p:spPr>
          <a:xfrm>
            <a:off x="10274643" y="2483071"/>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B40FF0C-F427-47AD-AD48-73B597AD00AA}"/>
              </a:ext>
            </a:extLst>
          </p:cNvPr>
          <p:cNvSpPr/>
          <p:nvPr/>
        </p:nvSpPr>
        <p:spPr>
          <a:xfrm>
            <a:off x="10977454" y="2480064"/>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7DCFE84-1D2D-464A-A00E-260C6A2F0A06}"/>
              </a:ext>
            </a:extLst>
          </p:cNvPr>
          <p:cNvSpPr/>
          <p:nvPr/>
        </p:nvSpPr>
        <p:spPr>
          <a:xfrm>
            <a:off x="10274643" y="2857709"/>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CD52495-2A14-47FC-AB1C-BDE92C7A5636}"/>
              </a:ext>
            </a:extLst>
          </p:cNvPr>
          <p:cNvSpPr/>
          <p:nvPr/>
        </p:nvSpPr>
        <p:spPr>
          <a:xfrm>
            <a:off x="10977454" y="2854702"/>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52AD257-E73B-4AEF-A043-4D9AEF9C091D}"/>
              </a:ext>
            </a:extLst>
          </p:cNvPr>
          <p:cNvSpPr/>
          <p:nvPr/>
        </p:nvSpPr>
        <p:spPr>
          <a:xfrm>
            <a:off x="10977454" y="5433479"/>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artial Circle 105">
            <a:extLst>
              <a:ext uri="{FF2B5EF4-FFF2-40B4-BE49-F238E27FC236}">
                <a16:creationId xmlns:a16="http://schemas.microsoft.com/office/drawing/2014/main" id="{ACBEFA23-A130-43B9-B535-E4801D21F334}"/>
              </a:ext>
            </a:extLst>
          </p:cNvPr>
          <p:cNvSpPr/>
          <p:nvPr/>
        </p:nvSpPr>
        <p:spPr>
          <a:xfrm>
            <a:off x="8726171" y="2496373"/>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Oval 106">
            <a:extLst>
              <a:ext uri="{FF2B5EF4-FFF2-40B4-BE49-F238E27FC236}">
                <a16:creationId xmlns:a16="http://schemas.microsoft.com/office/drawing/2014/main" id="{EA3AB346-E6AC-4E71-B3C3-B5A8B33F3078}"/>
              </a:ext>
            </a:extLst>
          </p:cNvPr>
          <p:cNvSpPr/>
          <p:nvPr/>
        </p:nvSpPr>
        <p:spPr>
          <a:xfrm>
            <a:off x="8726171" y="2494001"/>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artial Circle 107">
            <a:extLst>
              <a:ext uri="{FF2B5EF4-FFF2-40B4-BE49-F238E27FC236}">
                <a16:creationId xmlns:a16="http://schemas.microsoft.com/office/drawing/2014/main" id="{4FDEA2DC-6A1E-4B7B-856F-9E133829E5F9}"/>
              </a:ext>
            </a:extLst>
          </p:cNvPr>
          <p:cNvSpPr/>
          <p:nvPr/>
        </p:nvSpPr>
        <p:spPr>
          <a:xfrm>
            <a:off x="8726171" y="2868639"/>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a:extLst>
              <a:ext uri="{FF2B5EF4-FFF2-40B4-BE49-F238E27FC236}">
                <a16:creationId xmlns:a16="http://schemas.microsoft.com/office/drawing/2014/main" id="{FAAC94C4-8876-4560-AFC0-1DCEA396D58D}"/>
              </a:ext>
            </a:extLst>
          </p:cNvPr>
          <p:cNvSpPr/>
          <p:nvPr/>
        </p:nvSpPr>
        <p:spPr>
          <a:xfrm>
            <a:off x="8726171" y="2866267"/>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2BCAE48A-5507-43A6-A2FD-93DD6BBE10EA}"/>
              </a:ext>
            </a:extLst>
          </p:cNvPr>
          <p:cNvSpPr/>
          <p:nvPr/>
        </p:nvSpPr>
        <p:spPr>
          <a:xfrm>
            <a:off x="8726171" y="5428340"/>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artial Circle 120">
            <a:extLst>
              <a:ext uri="{FF2B5EF4-FFF2-40B4-BE49-F238E27FC236}">
                <a16:creationId xmlns:a16="http://schemas.microsoft.com/office/drawing/2014/main" id="{E1FFE8AB-808D-4841-A754-299399E01A73}"/>
              </a:ext>
            </a:extLst>
          </p:cNvPr>
          <p:cNvSpPr/>
          <p:nvPr/>
        </p:nvSpPr>
        <p:spPr>
          <a:xfrm>
            <a:off x="9528965" y="5443982"/>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a:extLst>
              <a:ext uri="{FF2B5EF4-FFF2-40B4-BE49-F238E27FC236}">
                <a16:creationId xmlns:a16="http://schemas.microsoft.com/office/drawing/2014/main" id="{82DB9D24-B244-4A29-875D-F5BDEA34BDE5}"/>
              </a:ext>
            </a:extLst>
          </p:cNvPr>
          <p:cNvSpPr/>
          <p:nvPr/>
        </p:nvSpPr>
        <p:spPr>
          <a:xfrm>
            <a:off x="9528965" y="5441610"/>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artial Circle 124">
            <a:extLst>
              <a:ext uri="{FF2B5EF4-FFF2-40B4-BE49-F238E27FC236}">
                <a16:creationId xmlns:a16="http://schemas.microsoft.com/office/drawing/2014/main" id="{CEFFC8FB-063A-43ED-993A-29B8CC3A87A8}"/>
              </a:ext>
            </a:extLst>
          </p:cNvPr>
          <p:cNvSpPr/>
          <p:nvPr/>
        </p:nvSpPr>
        <p:spPr>
          <a:xfrm>
            <a:off x="10283369" y="5434826"/>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Oval 125">
            <a:extLst>
              <a:ext uri="{FF2B5EF4-FFF2-40B4-BE49-F238E27FC236}">
                <a16:creationId xmlns:a16="http://schemas.microsoft.com/office/drawing/2014/main" id="{4EFD8F06-6DDC-43C5-9D67-B25442FF9653}"/>
              </a:ext>
            </a:extLst>
          </p:cNvPr>
          <p:cNvSpPr/>
          <p:nvPr/>
        </p:nvSpPr>
        <p:spPr>
          <a:xfrm>
            <a:off x="10274643" y="5435505"/>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artial Circle 126">
            <a:extLst>
              <a:ext uri="{FF2B5EF4-FFF2-40B4-BE49-F238E27FC236}">
                <a16:creationId xmlns:a16="http://schemas.microsoft.com/office/drawing/2014/main" id="{3A9CED04-FDC4-4056-A659-4D110ED03E11}"/>
              </a:ext>
            </a:extLst>
          </p:cNvPr>
          <p:cNvSpPr/>
          <p:nvPr/>
        </p:nvSpPr>
        <p:spPr>
          <a:xfrm>
            <a:off x="9528965" y="2859828"/>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Oval 127">
            <a:extLst>
              <a:ext uri="{FF2B5EF4-FFF2-40B4-BE49-F238E27FC236}">
                <a16:creationId xmlns:a16="http://schemas.microsoft.com/office/drawing/2014/main" id="{8B72E303-C1F6-4FBF-BFE6-59ADCE9B8288}"/>
              </a:ext>
            </a:extLst>
          </p:cNvPr>
          <p:cNvSpPr/>
          <p:nvPr/>
        </p:nvSpPr>
        <p:spPr>
          <a:xfrm>
            <a:off x="9528965" y="2857456"/>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artial Circle 129">
            <a:extLst>
              <a:ext uri="{FF2B5EF4-FFF2-40B4-BE49-F238E27FC236}">
                <a16:creationId xmlns:a16="http://schemas.microsoft.com/office/drawing/2014/main" id="{2D6B08C7-63C8-438F-B6E9-B91226BC1256}"/>
              </a:ext>
            </a:extLst>
          </p:cNvPr>
          <p:cNvSpPr/>
          <p:nvPr/>
        </p:nvSpPr>
        <p:spPr>
          <a:xfrm>
            <a:off x="8726171" y="5066647"/>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Oval 130">
            <a:extLst>
              <a:ext uri="{FF2B5EF4-FFF2-40B4-BE49-F238E27FC236}">
                <a16:creationId xmlns:a16="http://schemas.microsoft.com/office/drawing/2014/main" id="{9F4D3A3A-F3F4-4F14-B229-EDF71D4553CD}"/>
              </a:ext>
            </a:extLst>
          </p:cNvPr>
          <p:cNvSpPr/>
          <p:nvPr/>
        </p:nvSpPr>
        <p:spPr>
          <a:xfrm>
            <a:off x="8726171" y="5064275"/>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 Placeholder 2">
            <a:extLst>
              <a:ext uri="{FF2B5EF4-FFF2-40B4-BE49-F238E27FC236}">
                <a16:creationId xmlns:a16="http://schemas.microsoft.com/office/drawing/2014/main" id="{DAE85F98-D863-461C-A83C-6A1DF109B755}"/>
              </a:ext>
            </a:extLst>
          </p:cNvPr>
          <p:cNvSpPr txBox="1">
            <a:spLocks/>
          </p:cNvSpPr>
          <p:nvPr/>
        </p:nvSpPr>
        <p:spPr>
          <a:xfrm>
            <a:off x="788867" y="1919912"/>
            <a:ext cx="4602595" cy="961457"/>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3513" indent="-163513">
              <a:spcBef>
                <a:spcPts val="400"/>
              </a:spcBef>
              <a:buFont typeface="Arial" panose="020B0604020202020204" pitchFamily="34" charset="0"/>
              <a:buChar char="•"/>
            </a:pPr>
            <a:r>
              <a:rPr lang="en-US" sz="2000" dirty="0"/>
              <a:t>Aligned with Priorities</a:t>
            </a:r>
          </a:p>
          <a:p>
            <a:pPr marL="163513" indent="-163513">
              <a:spcBef>
                <a:spcPts val="400"/>
              </a:spcBef>
              <a:buFont typeface="Arial" panose="020B0604020202020204" pitchFamily="34" charset="0"/>
              <a:buChar char="•"/>
            </a:pPr>
            <a:r>
              <a:rPr lang="en-US" sz="2000" dirty="0"/>
              <a:t>Selected as Cost-effective</a:t>
            </a:r>
          </a:p>
        </p:txBody>
      </p:sp>
      <p:sp>
        <p:nvSpPr>
          <p:cNvPr id="78" name="Partial Circle 77">
            <a:extLst>
              <a:ext uri="{FF2B5EF4-FFF2-40B4-BE49-F238E27FC236}">
                <a16:creationId xmlns:a16="http://schemas.microsoft.com/office/drawing/2014/main" id="{90D9F975-AF74-352A-F4E0-8619DB31FE8B}"/>
              </a:ext>
            </a:extLst>
          </p:cNvPr>
          <p:cNvSpPr/>
          <p:nvPr/>
        </p:nvSpPr>
        <p:spPr>
          <a:xfrm>
            <a:off x="9528965" y="5066647"/>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E08D9E6C-07B3-A646-BBA0-381BB52F5974}"/>
              </a:ext>
            </a:extLst>
          </p:cNvPr>
          <p:cNvSpPr/>
          <p:nvPr/>
        </p:nvSpPr>
        <p:spPr>
          <a:xfrm>
            <a:off x="9528965" y="5064275"/>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tial Circle 82">
            <a:extLst>
              <a:ext uri="{FF2B5EF4-FFF2-40B4-BE49-F238E27FC236}">
                <a16:creationId xmlns:a16="http://schemas.microsoft.com/office/drawing/2014/main" id="{4C65B857-00D7-A5C1-3BBA-5887DCF45EEB}"/>
              </a:ext>
            </a:extLst>
          </p:cNvPr>
          <p:cNvSpPr/>
          <p:nvPr/>
        </p:nvSpPr>
        <p:spPr>
          <a:xfrm>
            <a:off x="9528965" y="2489294"/>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2E7CC55D-D8D2-8778-91B6-C2DA4D280CB6}"/>
              </a:ext>
            </a:extLst>
          </p:cNvPr>
          <p:cNvSpPr/>
          <p:nvPr/>
        </p:nvSpPr>
        <p:spPr>
          <a:xfrm>
            <a:off x="9528965" y="2494873"/>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CAB9C99-135C-46AC-ACEA-9B41278D1D1C}"/>
              </a:ext>
            </a:extLst>
          </p:cNvPr>
          <p:cNvSpPr/>
          <p:nvPr/>
        </p:nvSpPr>
        <p:spPr>
          <a:xfrm rot="16200000">
            <a:off x="5522002" y="2831401"/>
            <a:ext cx="1762536" cy="332476"/>
          </a:xfrm>
          <a:prstGeom prst="rec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Platforms</a:t>
            </a:r>
          </a:p>
        </p:txBody>
      </p:sp>
      <p:sp>
        <p:nvSpPr>
          <p:cNvPr id="90" name="Rectangle 89">
            <a:extLst>
              <a:ext uri="{FF2B5EF4-FFF2-40B4-BE49-F238E27FC236}">
                <a16:creationId xmlns:a16="http://schemas.microsoft.com/office/drawing/2014/main" id="{930A5958-F56D-D61D-E576-A35CC7187465}"/>
              </a:ext>
            </a:extLst>
          </p:cNvPr>
          <p:cNvSpPr/>
          <p:nvPr/>
        </p:nvSpPr>
        <p:spPr>
          <a:xfrm rot="16200000">
            <a:off x="5655447" y="4832657"/>
            <a:ext cx="1495643" cy="332478"/>
          </a:xfrm>
          <a:prstGeom prst="rec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Products</a:t>
            </a:r>
          </a:p>
        </p:txBody>
      </p:sp>
      <p:sp>
        <p:nvSpPr>
          <p:cNvPr id="95" name="Partial Circle 94">
            <a:extLst>
              <a:ext uri="{FF2B5EF4-FFF2-40B4-BE49-F238E27FC236}">
                <a16:creationId xmlns:a16="http://schemas.microsoft.com/office/drawing/2014/main" id="{72618CB1-5C7C-BC60-E288-23DE0D4E9415}"/>
              </a:ext>
            </a:extLst>
          </p:cNvPr>
          <p:cNvSpPr/>
          <p:nvPr/>
        </p:nvSpPr>
        <p:spPr>
          <a:xfrm>
            <a:off x="8726170" y="3247347"/>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4224DE48-D855-16E3-8E5B-7CD90038A95A}"/>
              </a:ext>
            </a:extLst>
          </p:cNvPr>
          <p:cNvSpPr/>
          <p:nvPr/>
        </p:nvSpPr>
        <p:spPr>
          <a:xfrm>
            <a:off x="8726170" y="3244975"/>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artial Circle 96">
            <a:extLst>
              <a:ext uri="{FF2B5EF4-FFF2-40B4-BE49-F238E27FC236}">
                <a16:creationId xmlns:a16="http://schemas.microsoft.com/office/drawing/2014/main" id="{9FB183BB-6DC3-F481-8FAA-A940A5E3996E}"/>
              </a:ext>
            </a:extLst>
          </p:cNvPr>
          <p:cNvSpPr/>
          <p:nvPr/>
        </p:nvSpPr>
        <p:spPr>
          <a:xfrm>
            <a:off x="9528964" y="3238536"/>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Oval 97">
            <a:extLst>
              <a:ext uri="{FF2B5EF4-FFF2-40B4-BE49-F238E27FC236}">
                <a16:creationId xmlns:a16="http://schemas.microsoft.com/office/drawing/2014/main" id="{FB94A1DD-BDE2-0F49-D0A5-C1A59C2FEC34}"/>
              </a:ext>
            </a:extLst>
          </p:cNvPr>
          <p:cNvSpPr/>
          <p:nvPr/>
        </p:nvSpPr>
        <p:spPr>
          <a:xfrm>
            <a:off x="9528964" y="3236164"/>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artial Circle 99">
            <a:extLst>
              <a:ext uri="{FF2B5EF4-FFF2-40B4-BE49-F238E27FC236}">
                <a16:creationId xmlns:a16="http://schemas.microsoft.com/office/drawing/2014/main" id="{6C6EF839-C47D-8D4F-6DE5-37EC17B8A5BA}"/>
              </a:ext>
            </a:extLst>
          </p:cNvPr>
          <p:cNvSpPr/>
          <p:nvPr/>
        </p:nvSpPr>
        <p:spPr>
          <a:xfrm>
            <a:off x="10279365" y="3235514"/>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Oval 101">
            <a:extLst>
              <a:ext uri="{FF2B5EF4-FFF2-40B4-BE49-F238E27FC236}">
                <a16:creationId xmlns:a16="http://schemas.microsoft.com/office/drawing/2014/main" id="{D79D4C2A-BE70-CD9C-5EAC-896291C682BE}"/>
              </a:ext>
            </a:extLst>
          </p:cNvPr>
          <p:cNvSpPr/>
          <p:nvPr/>
        </p:nvSpPr>
        <p:spPr>
          <a:xfrm>
            <a:off x="10278846" y="3235435"/>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artial Circle 111">
            <a:extLst>
              <a:ext uri="{FF2B5EF4-FFF2-40B4-BE49-F238E27FC236}">
                <a16:creationId xmlns:a16="http://schemas.microsoft.com/office/drawing/2014/main" id="{488561F7-AB01-7C8F-09C8-5AFDEF708AFA}"/>
              </a:ext>
            </a:extLst>
          </p:cNvPr>
          <p:cNvSpPr/>
          <p:nvPr/>
        </p:nvSpPr>
        <p:spPr>
          <a:xfrm>
            <a:off x="10982896" y="3226725"/>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8719590-EA5E-BA0C-893E-041C64DDD535}"/>
              </a:ext>
            </a:extLst>
          </p:cNvPr>
          <p:cNvSpPr/>
          <p:nvPr/>
        </p:nvSpPr>
        <p:spPr>
          <a:xfrm>
            <a:off x="10982377" y="3227404"/>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artial Circle 119">
            <a:extLst>
              <a:ext uri="{FF2B5EF4-FFF2-40B4-BE49-F238E27FC236}">
                <a16:creationId xmlns:a16="http://schemas.microsoft.com/office/drawing/2014/main" id="{CEF36D62-0046-49B8-5CC6-A8817905030C}"/>
              </a:ext>
            </a:extLst>
          </p:cNvPr>
          <p:cNvSpPr/>
          <p:nvPr/>
        </p:nvSpPr>
        <p:spPr>
          <a:xfrm>
            <a:off x="8726170" y="3614559"/>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Oval 122">
            <a:extLst>
              <a:ext uri="{FF2B5EF4-FFF2-40B4-BE49-F238E27FC236}">
                <a16:creationId xmlns:a16="http://schemas.microsoft.com/office/drawing/2014/main" id="{DEDC21F9-C7D9-2594-F67E-07EF189B67F2}"/>
              </a:ext>
            </a:extLst>
          </p:cNvPr>
          <p:cNvSpPr/>
          <p:nvPr/>
        </p:nvSpPr>
        <p:spPr>
          <a:xfrm>
            <a:off x="8726170" y="3612187"/>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artial Circle 123">
            <a:extLst>
              <a:ext uri="{FF2B5EF4-FFF2-40B4-BE49-F238E27FC236}">
                <a16:creationId xmlns:a16="http://schemas.microsoft.com/office/drawing/2014/main" id="{A2847404-42D6-F246-DEE9-8916346E0339}"/>
              </a:ext>
            </a:extLst>
          </p:cNvPr>
          <p:cNvSpPr/>
          <p:nvPr/>
        </p:nvSpPr>
        <p:spPr>
          <a:xfrm>
            <a:off x="9528964" y="3605748"/>
            <a:ext cx="219896" cy="219896"/>
          </a:xfrm>
          <a:prstGeom prst="pie">
            <a:avLst>
              <a:gd name="adj1" fmla="val 10707260"/>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Oval 128">
            <a:extLst>
              <a:ext uri="{FF2B5EF4-FFF2-40B4-BE49-F238E27FC236}">
                <a16:creationId xmlns:a16="http://schemas.microsoft.com/office/drawing/2014/main" id="{CA067EFD-B405-BB73-0B39-9C3A25A877CE}"/>
              </a:ext>
            </a:extLst>
          </p:cNvPr>
          <p:cNvSpPr/>
          <p:nvPr/>
        </p:nvSpPr>
        <p:spPr>
          <a:xfrm>
            <a:off x="9528964" y="3603376"/>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artial Circle 133">
            <a:extLst>
              <a:ext uri="{FF2B5EF4-FFF2-40B4-BE49-F238E27FC236}">
                <a16:creationId xmlns:a16="http://schemas.microsoft.com/office/drawing/2014/main" id="{685DA435-FE15-8B0E-FDDB-7404A74C6E8F}"/>
              </a:ext>
            </a:extLst>
          </p:cNvPr>
          <p:cNvSpPr/>
          <p:nvPr/>
        </p:nvSpPr>
        <p:spPr>
          <a:xfrm>
            <a:off x="10287316" y="3602726"/>
            <a:ext cx="219896" cy="219896"/>
          </a:xfrm>
          <a:prstGeom prst="pie">
            <a:avLst>
              <a:gd name="adj1" fmla="val 5354705"/>
              <a:gd name="adj2" fmla="val 16200000"/>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Oval 134">
            <a:extLst>
              <a:ext uri="{FF2B5EF4-FFF2-40B4-BE49-F238E27FC236}">
                <a16:creationId xmlns:a16="http://schemas.microsoft.com/office/drawing/2014/main" id="{60882393-2A6A-C4F6-6D95-EA6D5545362F}"/>
              </a:ext>
            </a:extLst>
          </p:cNvPr>
          <p:cNvSpPr/>
          <p:nvPr/>
        </p:nvSpPr>
        <p:spPr>
          <a:xfrm>
            <a:off x="10278846" y="3602647"/>
            <a:ext cx="219895" cy="219895"/>
          </a:xfrm>
          <a:prstGeom prst="ellipse">
            <a:avLst/>
          </a:prstGeom>
          <a:no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24C5F09F-08E8-DDF7-B4F3-5AD435DD919F}"/>
              </a:ext>
            </a:extLst>
          </p:cNvPr>
          <p:cNvSpPr/>
          <p:nvPr/>
        </p:nvSpPr>
        <p:spPr>
          <a:xfrm>
            <a:off x="10967287" y="3607914"/>
            <a:ext cx="219895" cy="219895"/>
          </a:xfrm>
          <a:prstGeom prst="ellipse">
            <a:avLst/>
          </a:prstGeom>
          <a:solidFill>
            <a:srgbClr val="0C6887"/>
          </a:solidFill>
          <a:ln>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 Placeholder 2">
            <a:extLst>
              <a:ext uri="{FF2B5EF4-FFF2-40B4-BE49-F238E27FC236}">
                <a16:creationId xmlns:a16="http://schemas.microsoft.com/office/drawing/2014/main" id="{E85F1C17-BB2B-FB6A-F6B9-34850EB279A3}"/>
              </a:ext>
            </a:extLst>
          </p:cNvPr>
          <p:cNvSpPr txBox="1">
            <a:spLocks/>
          </p:cNvSpPr>
          <p:nvPr/>
        </p:nvSpPr>
        <p:spPr>
          <a:xfrm>
            <a:off x="5880003" y="6436820"/>
            <a:ext cx="6132123" cy="421816"/>
          </a:xfrm>
          <a:prstGeom prst="rect">
            <a:avLst/>
          </a:prstGeom>
          <a:solidFill>
            <a:schemeClr val="bg1"/>
          </a:solidFill>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spcBef>
                <a:spcPts val="400"/>
              </a:spcBef>
            </a:pPr>
            <a:r>
              <a:rPr lang="en-US" sz="1200" dirty="0"/>
              <a:t>***Advanced offerings must meet advanced and basic criteria  </a:t>
            </a:r>
          </a:p>
        </p:txBody>
      </p:sp>
      <p:pic>
        <p:nvPicPr>
          <p:cNvPr id="4" name="Picture 2">
            <a:extLst>
              <a:ext uri="{FF2B5EF4-FFF2-40B4-BE49-F238E27FC236}">
                <a16:creationId xmlns:a16="http://schemas.microsoft.com/office/drawing/2014/main" id="{9627DD96-1533-BBC7-F0FD-6BC270B3F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4CA3EF3-B76A-1F27-6D61-B55E24361828}"/>
              </a:ext>
            </a:extLst>
          </p:cNvPr>
          <p:cNvSpPr/>
          <p:nvPr/>
        </p:nvSpPr>
        <p:spPr>
          <a:xfrm>
            <a:off x="7409" y="-1741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E66B08D-50E6-5E94-F488-9DBF887C6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468" y="1418777"/>
            <a:ext cx="1082970" cy="1082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EECDE6-7417-7790-97AB-26D728B87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648" y="1418777"/>
            <a:ext cx="1082970" cy="1082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067CF13-E7CB-20E4-3DCD-EA8796E604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4007" y="1418777"/>
            <a:ext cx="1082970" cy="10829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361C0DC-92C1-DBA1-9427-2D4CD8DFC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7912" y="1418777"/>
            <a:ext cx="1082970" cy="10829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D6BA7D4-5318-5EB3-9B2F-AC8258B70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60377" y="1418777"/>
            <a:ext cx="1082970" cy="10829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10;&#10;Description automatically generated">
            <a:extLst>
              <a:ext uri="{FF2B5EF4-FFF2-40B4-BE49-F238E27FC236}">
                <a16:creationId xmlns:a16="http://schemas.microsoft.com/office/drawing/2014/main" id="{2A9A34B9-480D-0ECC-A20D-FAE0211A426A}"/>
              </a:ext>
            </a:extLst>
          </p:cNvPr>
          <p:cNvPicPr>
            <a:picLocks noChangeAspect="1"/>
          </p:cNvPicPr>
          <p:nvPr/>
        </p:nvPicPr>
        <p:blipFill>
          <a:blip r:embed="rId8"/>
          <a:stretch>
            <a:fillRect/>
          </a:stretch>
        </p:blipFill>
        <p:spPr>
          <a:xfrm>
            <a:off x="7629182" y="1455069"/>
            <a:ext cx="1005615" cy="1082970"/>
          </a:xfrm>
          <a:prstGeom prst="rect">
            <a:avLst/>
          </a:prstGeom>
        </p:spPr>
      </p:pic>
      <p:sp>
        <p:nvSpPr>
          <p:cNvPr id="2" name="Text Placeholder 1">
            <a:extLst>
              <a:ext uri="{FF2B5EF4-FFF2-40B4-BE49-F238E27FC236}">
                <a16:creationId xmlns:a16="http://schemas.microsoft.com/office/drawing/2014/main" id="{1E167D88-283B-4808-BAAE-AE00783C04CE}"/>
              </a:ext>
            </a:extLst>
          </p:cNvPr>
          <p:cNvSpPr>
            <a:spLocks noGrp="1"/>
          </p:cNvSpPr>
          <p:nvPr>
            <p:ph type="body" sz="quarter" idx="10"/>
          </p:nvPr>
        </p:nvSpPr>
        <p:spPr>
          <a:xfrm>
            <a:off x="593969" y="438240"/>
            <a:ext cx="11196978" cy="798795"/>
          </a:xfrm>
        </p:spPr>
        <p:txBody>
          <a:bodyPr>
            <a:normAutofit/>
          </a:bodyPr>
          <a:lstStyle/>
          <a:p>
            <a:r>
              <a:rPr lang="en-US"/>
              <a:t>Our Priority Platforms </a:t>
            </a:r>
          </a:p>
        </p:txBody>
      </p:sp>
      <p:graphicFrame>
        <p:nvGraphicFramePr>
          <p:cNvPr id="3" name="Table 3">
            <a:extLst>
              <a:ext uri="{FF2B5EF4-FFF2-40B4-BE49-F238E27FC236}">
                <a16:creationId xmlns:a16="http://schemas.microsoft.com/office/drawing/2014/main" id="{D289AF01-B986-03A6-4C84-56B72E232AC7}"/>
              </a:ext>
            </a:extLst>
          </p:cNvPr>
          <p:cNvGraphicFramePr>
            <a:graphicFrameLocks noGrp="1"/>
          </p:cNvGraphicFramePr>
          <p:nvPr>
            <p:extLst>
              <p:ext uri="{D42A27DB-BD31-4B8C-83A1-F6EECF244321}">
                <p14:modId xmlns:p14="http://schemas.microsoft.com/office/powerpoint/2010/main" val="1684882844"/>
              </p:ext>
            </p:extLst>
          </p:nvPr>
        </p:nvGraphicFramePr>
        <p:xfrm>
          <a:off x="152400" y="2501900"/>
          <a:ext cx="11755544" cy="4222750"/>
        </p:xfrm>
        <a:graphic>
          <a:graphicData uri="http://schemas.openxmlformats.org/drawingml/2006/table">
            <a:tbl>
              <a:tblPr firstRow="1" bandRow="1">
                <a:tableStyleId>{5C22544A-7EE6-4342-B048-85BDC9FD1C3A}</a:tableStyleId>
              </a:tblPr>
              <a:tblGrid>
                <a:gridCol w="1644595">
                  <a:extLst>
                    <a:ext uri="{9D8B030D-6E8A-4147-A177-3AD203B41FA5}">
                      <a16:colId xmlns:a16="http://schemas.microsoft.com/office/drawing/2014/main" val="883573840"/>
                    </a:ext>
                  </a:extLst>
                </a:gridCol>
                <a:gridCol w="3582818">
                  <a:extLst>
                    <a:ext uri="{9D8B030D-6E8A-4147-A177-3AD203B41FA5}">
                      <a16:colId xmlns:a16="http://schemas.microsoft.com/office/drawing/2014/main" val="1554670601"/>
                    </a:ext>
                  </a:extLst>
                </a:gridCol>
                <a:gridCol w="1105134">
                  <a:extLst>
                    <a:ext uri="{9D8B030D-6E8A-4147-A177-3AD203B41FA5}">
                      <a16:colId xmlns:a16="http://schemas.microsoft.com/office/drawing/2014/main" val="290049841"/>
                    </a:ext>
                  </a:extLst>
                </a:gridCol>
                <a:gridCol w="1088305">
                  <a:extLst>
                    <a:ext uri="{9D8B030D-6E8A-4147-A177-3AD203B41FA5}">
                      <a16:colId xmlns:a16="http://schemas.microsoft.com/office/drawing/2014/main" val="394810839"/>
                    </a:ext>
                  </a:extLst>
                </a:gridCol>
                <a:gridCol w="1094498">
                  <a:extLst>
                    <a:ext uri="{9D8B030D-6E8A-4147-A177-3AD203B41FA5}">
                      <a16:colId xmlns:a16="http://schemas.microsoft.com/office/drawing/2014/main" val="633063754"/>
                    </a:ext>
                  </a:extLst>
                </a:gridCol>
                <a:gridCol w="1095375">
                  <a:extLst>
                    <a:ext uri="{9D8B030D-6E8A-4147-A177-3AD203B41FA5}">
                      <a16:colId xmlns:a16="http://schemas.microsoft.com/office/drawing/2014/main" val="950668092"/>
                    </a:ext>
                  </a:extLst>
                </a:gridCol>
                <a:gridCol w="1095375">
                  <a:extLst>
                    <a:ext uri="{9D8B030D-6E8A-4147-A177-3AD203B41FA5}">
                      <a16:colId xmlns:a16="http://schemas.microsoft.com/office/drawing/2014/main" val="3508676019"/>
                    </a:ext>
                  </a:extLst>
                </a:gridCol>
                <a:gridCol w="1049444">
                  <a:extLst>
                    <a:ext uri="{9D8B030D-6E8A-4147-A177-3AD203B41FA5}">
                      <a16:colId xmlns:a16="http://schemas.microsoft.com/office/drawing/2014/main" val="2579239740"/>
                    </a:ext>
                  </a:extLst>
                </a:gridCol>
              </a:tblGrid>
              <a:tr h="822512">
                <a:tc>
                  <a:txBody>
                    <a:bodyPr/>
                    <a:lstStyle/>
                    <a:p>
                      <a:pPr marL="0" marR="0">
                        <a:lnSpc>
                          <a:spcPct val="107000"/>
                        </a:lnSpc>
                        <a:spcBef>
                          <a:spcPts val="0"/>
                        </a:spcBef>
                        <a:spcAft>
                          <a:spcPts val="0"/>
                        </a:spcAft>
                      </a:pPr>
                      <a:r>
                        <a:rPr lang="en-US" sz="1400" b="1" dirty="0">
                          <a:solidFill>
                            <a:srgbClr val="0C6887"/>
                          </a:solidFill>
                          <a:effectLst/>
                          <a:latin typeface="Calibri" panose="020F0502020204030204" pitchFamily="34" charset="0"/>
                          <a:ea typeface="Times New Roman" panose="02020603050405020304" pitchFamily="18" charset="0"/>
                          <a:cs typeface="Times New Roman" panose="02020603050405020304" pitchFamily="18" charset="0"/>
                        </a:rPr>
                        <a:t>Platform A</a:t>
                      </a:r>
                      <a:endParaRPr lang="en-US" sz="1400" b="1"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&lt;Description here&gt;</a:t>
                      </a:r>
                    </a:p>
                  </a:txBody>
                  <a:tcPr marL="68580" marR="68580" marT="0" marB="0" anchor="ctr">
                    <a:lnR w="12700" cmpd="sng">
                      <a:noFill/>
                    </a:lnR>
                    <a:solidFill>
                      <a:schemeClr val="accent5">
                        <a:lumMod val="20000"/>
                        <a:lumOff val="80000"/>
                      </a:schemeClr>
                    </a:solidFill>
                  </a:tcPr>
                </a:tc>
                <a:tc>
                  <a:txBody>
                    <a:bodyPr/>
                    <a:lstStyle/>
                    <a:p>
                      <a:endParaRPr lang="en-US"/>
                    </a:p>
                  </a:txBody>
                  <a:tcPr>
                    <a:lnL w="12700" cmpd="sng">
                      <a:noFill/>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23545931"/>
                  </a:ext>
                </a:extLst>
              </a:tr>
              <a:tr h="827098">
                <a:tc>
                  <a:txBody>
                    <a:bodyPr/>
                    <a:lstStyle/>
                    <a:p>
                      <a:pPr marL="0" marR="0">
                        <a:lnSpc>
                          <a:spcPct val="107000"/>
                        </a:lnSpc>
                        <a:spcBef>
                          <a:spcPts val="0"/>
                        </a:spcBef>
                        <a:spcAft>
                          <a:spcPts val="0"/>
                        </a:spcAft>
                      </a:pPr>
                      <a:r>
                        <a:rPr lang="en-US" sz="1400" b="1"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Platform B</a:t>
                      </a:r>
                    </a:p>
                  </a:txBody>
                  <a:tcPr marL="68580" marR="68580" marT="0" marB="0" anchor="ctr">
                    <a:noFill/>
                  </a:tcPr>
                </a:tc>
                <a:tc>
                  <a:txBody>
                    <a:bodyPr/>
                    <a:lstStyle/>
                    <a:p>
                      <a:pPr marL="0" marR="0">
                        <a:lnSpc>
                          <a:spcPct val="107000"/>
                        </a:lnSpc>
                        <a:spcBef>
                          <a:spcPts val="0"/>
                        </a:spcBef>
                        <a:spcAft>
                          <a:spcPts val="0"/>
                        </a:spcAft>
                      </a:pPr>
                      <a:r>
                        <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&lt;Description here&gt;</a:t>
                      </a:r>
                    </a:p>
                  </a:txBody>
                  <a:tcPr marL="68580" marR="68580" marT="0" marB="0" anchor="ctr">
                    <a:lnR w="12700" cmpd="sng">
                      <a:noFill/>
                    </a:lnR>
                    <a:noFill/>
                  </a:tcPr>
                </a:tc>
                <a:tc>
                  <a:txBody>
                    <a:bodyPr/>
                    <a:lstStyle/>
                    <a:p>
                      <a:endParaRPr lang="en-US"/>
                    </a:p>
                  </a:txBody>
                  <a:tcPr>
                    <a:lnL w="12700" cmpd="sng">
                      <a:noFill/>
                    </a:lnL>
                    <a:lnR w="12700" cap="flat" cmpd="sng" algn="ctr">
                      <a:solidFill>
                        <a:schemeClr val="tx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345451"/>
                  </a:ext>
                </a:extLst>
              </a:tr>
              <a:tr h="844088">
                <a:tc>
                  <a:txBody>
                    <a:bodyPr/>
                    <a:lstStyle/>
                    <a:p>
                      <a:pPr marL="0" marR="0">
                        <a:lnSpc>
                          <a:spcPct val="107000"/>
                        </a:lnSpc>
                        <a:spcBef>
                          <a:spcPts val="0"/>
                        </a:spcBef>
                        <a:spcAft>
                          <a:spcPts val="0"/>
                        </a:spcAft>
                      </a:pPr>
                      <a:r>
                        <a:rPr lang="en-US" sz="1400" b="1"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Platform C</a:t>
                      </a: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&lt;Description here&gt;</a:t>
                      </a:r>
                    </a:p>
                  </a:txBody>
                  <a:tcPr marL="68580" marR="68580" marT="0" marB="0" anchor="ctr">
                    <a:lnR w="12700" cmpd="sng">
                      <a:noFill/>
                    </a:lnR>
                    <a:solidFill>
                      <a:schemeClr val="accent5">
                        <a:lumMod val="20000"/>
                        <a:lumOff val="80000"/>
                      </a:schemeClr>
                    </a:solidFill>
                  </a:tcPr>
                </a:tc>
                <a:tc>
                  <a:txBody>
                    <a:bodyPr/>
                    <a:lstStyle/>
                    <a:p>
                      <a:endParaRPr lang="en-US"/>
                    </a:p>
                  </a:txBody>
                  <a:tcPr>
                    <a:lnL w="12700" cmpd="sng">
                      <a:noFill/>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33356620"/>
                  </a:ext>
                </a:extLst>
              </a:tr>
              <a:tr h="853269">
                <a:tc>
                  <a:txBody>
                    <a:bodyPr/>
                    <a:lstStyle/>
                    <a:p>
                      <a:pPr marL="0" marR="0">
                        <a:lnSpc>
                          <a:spcPct val="107000"/>
                        </a:lnSpc>
                        <a:spcBef>
                          <a:spcPts val="0"/>
                        </a:spcBef>
                        <a:spcAft>
                          <a:spcPts val="0"/>
                        </a:spcAft>
                      </a:pPr>
                      <a:r>
                        <a:rPr lang="en-US" sz="1400" b="1"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Platform D</a:t>
                      </a:r>
                    </a:p>
                  </a:txBody>
                  <a:tcPr marL="68580" marR="68580" marT="0" marB="0" anchor="ctr">
                    <a:noFill/>
                  </a:tcPr>
                </a:tc>
                <a:tc>
                  <a:txBody>
                    <a:bodyPr/>
                    <a:lstStyle/>
                    <a:p>
                      <a:pPr marL="0" marR="0">
                        <a:lnSpc>
                          <a:spcPct val="107000"/>
                        </a:lnSpc>
                        <a:spcBef>
                          <a:spcPts val="0"/>
                        </a:spcBef>
                        <a:spcAft>
                          <a:spcPts val="0"/>
                        </a:spcAft>
                      </a:pPr>
                      <a:r>
                        <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&lt;Description here&gt;</a:t>
                      </a:r>
                    </a:p>
                  </a:txBody>
                  <a:tcPr marL="68580" marR="68580" marT="0" marB="0" anchor="ctr">
                    <a:lnR w="12700" cmpd="sng">
                      <a:noFill/>
                    </a:lnR>
                    <a:noFill/>
                  </a:tcPr>
                </a:tc>
                <a:tc>
                  <a:txBody>
                    <a:bodyPr/>
                    <a:lstStyle/>
                    <a:p>
                      <a:endParaRPr lang="en-US"/>
                    </a:p>
                  </a:txBody>
                  <a:tcPr>
                    <a:lnL w="12700" cmpd="sng">
                      <a:noFill/>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9430397"/>
                  </a:ext>
                </a:extLst>
              </a:tr>
              <a:tr h="875783">
                <a:tc>
                  <a:txBody>
                    <a:bodyPr/>
                    <a:lstStyle/>
                    <a:p>
                      <a:pPr marL="0" marR="0">
                        <a:lnSpc>
                          <a:spcPct val="107000"/>
                        </a:lnSpc>
                        <a:spcBef>
                          <a:spcPts val="0"/>
                        </a:spcBef>
                        <a:spcAft>
                          <a:spcPts val="0"/>
                        </a:spcAft>
                      </a:pPr>
                      <a:r>
                        <a:rPr lang="en-US" sz="1400" b="1"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Platform E</a:t>
                      </a: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200" b="0" dirty="0">
                          <a:solidFill>
                            <a:srgbClr val="0C6887"/>
                          </a:solidFill>
                          <a:effectLst/>
                          <a:latin typeface="Calibri" panose="020F0502020204030204" pitchFamily="34" charset="0"/>
                          <a:ea typeface="Calibri" panose="020F0502020204030204" pitchFamily="34" charset="0"/>
                          <a:cs typeface="Times New Roman" panose="02020603050405020304" pitchFamily="18" charset="0"/>
                        </a:rPr>
                        <a:t>&lt;Description here&gt;</a:t>
                      </a:r>
                    </a:p>
                  </a:txBody>
                  <a:tcPr marL="68580" marR="68580" marT="0" marB="0" anchor="ctr">
                    <a:lnR w="12700" cmpd="sng">
                      <a:noFill/>
                    </a:lnR>
                    <a:solidFill>
                      <a:schemeClr val="accent5">
                        <a:lumMod val="20000"/>
                        <a:lumOff val="80000"/>
                      </a:schemeClr>
                    </a:solidFill>
                  </a:tcPr>
                </a:tc>
                <a:tc>
                  <a:txBody>
                    <a:bodyPr/>
                    <a:lstStyle/>
                    <a:p>
                      <a:endParaRPr lang="en-US"/>
                    </a:p>
                  </a:txBody>
                  <a:tcPr>
                    <a:lnL w="12700" cmpd="sng">
                      <a:noFill/>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US" dirty="0"/>
                    </a:p>
                  </a:txBody>
                  <a:tcPr>
                    <a:lnL w="12700" cap="flat" cmpd="sng" algn="ctr">
                      <a:solidFill>
                        <a:schemeClr val="tx1"/>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24757322"/>
                  </a:ext>
                </a:extLst>
              </a:tr>
            </a:tbl>
          </a:graphicData>
        </a:graphic>
      </p:graphicFrame>
      <p:sp>
        <p:nvSpPr>
          <p:cNvPr id="11" name="Rectangle: Rounded Corners 10">
            <a:extLst>
              <a:ext uri="{FF2B5EF4-FFF2-40B4-BE49-F238E27FC236}">
                <a16:creationId xmlns:a16="http://schemas.microsoft.com/office/drawing/2014/main" id="{25D3C286-5163-D8DD-096A-BAFEB9C84123}"/>
              </a:ext>
            </a:extLst>
          </p:cNvPr>
          <p:cNvSpPr/>
          <p:nvPr/>
        </p:nvSpPr>
        <p:spPr>
          <a:xfrm>
            <a:off x="1861897" y="2193211"/>
            <a:ext cx="3476042" cy="276216"/>
          </a:xfrm>
          <a:prstGeom prst="round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Description</a:t>
            </a:r>
          </a:p>
        </p:txBody>
      </p:sp>
      <p:sp>
        <p:nvSpPr>
          <p:cNvPr id="12" name="Rectangle: Rounded Corners 11">
            <a:extLst>
              <a:ext uri="{FF2B5EF4-FFF2-40B4-BE49-F238E27FC236}">
                <a16:creationId xmlns:a16="http://schemas.microsoft.com/office/drawing/2014/main" id="{DBC69251-3F9E-5F4F-3983-962B1A614F42}"/>
              </a:ext>
            </a:extLst>
          </p:cNvPr>
          <p:cNvSpPr/>
          <p:nvPr/>
        </p:nvSpPr>
        <p:spPr>
          <a:xfrm>
            <a:off x="149855" y="2193211"/>
            <a:ext cx="1591481" cy="276216"/>
          </a:xfrm>
          <a:prstGeom prst="round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Name</a:t>
            </a:r>
          </a:p>
        </p:txBody>
      </p:sp>
      <p:sp>
        <p:nvSpPr>
          <p:cNvPr id="15" name="Rectangle: Rounded Corners 14">
            <a:extLst>
              <a:ext uri="{FF2B5EF4-FFF2-40B4-BE49-F238E27FC236}">
                <a16:creationId xmlns:a16="http://schemas.microsoft.com/office/drawing/2014/main" id="{C0D483DB-9578-4119-DB82-9F86995F4EC7}"/>
              </a:ext>
            </a:extLst>
          </p:cNvPr>
          <p:cNvSpPr/>
          <p:nvPr/>
        </p:nvSpPr>
        <p:spPr>
          <a:xfrm>
            <a:off x="5459275" y="2695568"/>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18" name="Rectangle: Rounded Corners 17">
            <a:extLst>
              <a:ext uri="{FF2B5EF4-FFF2-40B4-BE49-F238E27FC236}">
                <a16:creationId xmlns:a16="http://schemas.microsoft.com/office/drawing/2014/main" id="{20D5A058-1E7F-807A-35E4-294823DDAA4F}"/>
              </a:ext>
            </a:extLst>
          </p:cNvPr>
          <p:cNvSpPr/>
          <p:nvPr/>
        </p:nvSpPr>
        <p:spPr>
          <a:xfrm>
            <a:off x="7648457" y="2695568"/>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19" name="Rectangle: Rounded Corners 18">
            <a:extLst>
              <a:ext uri="{FF2B5EF4-FFF2-40B4-BE49-F238E27FC236}">
                <a16:creationId xmlns:a16="http://schemas.microsoft.com/office/drawing/2014/main" id="{AAD1CBD9-B5A2-BD25-D1E0-5C1E1320C347}"/>
              </a:ext>
            </a:extLst>
          </p:cNvPr>
          <p:cNvSpPr/>
          <p:nvPr/>
        </p:nvSpPr>
        <p:spPr>
          <a:xfrm>
            <a:off x="10932452" y="2695568"/>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1" name="Rectangle: Rounded Corners 20">
            <a:extLst>
              <a:ext uri="{FF2B5EF4-FFF2-40B4-BE49-F238E27FC236}">
                <a16:creationId xmlns:a16="http://schemas.microsoft.com/office/drawing/2014/main" id="{FCDB70AC-312B-97EA-4968-0A7557BDDE3A}"/>
              </a:ext>
            </a:extLst>
          </p:cNvPr>
          <p:cNvSpPr/>
          <p:nvPr/>
        </p:nvSpPr>
        <p:spPr>
          <a:xfrm>
            <a:off x="6554830" y="3530149"/>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2" name="Rectangle: Rounded Corners 21">
            <a:extLst>
              <a:ext uri="{FF2B5EF4-FFF2-40B4-BE49-F238E27FC236}">
                <a16:creationId xmlns:a16="http://schemas.microsoft.com/office/drawing/2014/main" id="{372982D9-74AE-8E74-EA82-324025562784}"/>
              </a:ext>
            </a:extLst>
          </p:cNvPr>
          <p:cNvSpPr/>
          <p:nvPr/>
        </p:nvSpPr>
        <p:spPr>
          <a:xfrm>
            <a:off x="5438279" y="3530149"/>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3" name="Rectangle: Rounded Corners 22">
            <a:extLst>
              <a:ext uri="{FF2B5EF4-FFF2-40B4-BE49-F238E27FC236}">
                <a16:creationId xmlns:a16="http://schemas.microsoft.com/office/drawing/2014/main" id="{35343915-BD7C-A7F9-D739-A3086C6E2179}"/>
              </a:ext>
            </a:extLst>
          </p:cNvPr>
          <p:cNvSpPr/>
          <p:nvPr/>
        </p:nvSpPr>
        <p:spPr>
          <a:xfrm>
            <a:off x="8720822" y="4335393"/>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4" name="Rectangle: Rounded Corners 23">
            <a:extLst>
              <a:ext uri="{FF2B5EF4-FFF2-40B4-BE49-F238E27FC236}">
                <a16:creationId xmlns:a16="http://schemas.microsoft.com/office/drawing/2014/main" id="{9E02790D-6A0A-683F-C0CD-0D8DCF9B159C}"/>
              </a:ext>
            </a:extLst>
          </p:cNvPr>
          <p:cNvSpPr/>
          <p:nvPr/>
        </p:nvSpPr>
        <p:spPr>
          <a:xfrm>
            <a:off x="9837904" y="4335393"/>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5" name="Rectangle: Rounded Corners 24">
            <a:extLst>
              <a:ext uri="{FF2B5EF4-FFF2-40B4-BE49-F238E27FC236}">
                <a16:creationId xmlns:a16="http://schemas.microsoft.com/office/drawing/2014/main" id="{298BB556-7994-2D8C-256E-DD765C647638}"/>
              </a:ext>
            </a:extLst>
          </p:cNvPr>
          <p:cNvSpPr/>
          <p:nvPr/>
        </p:nvSpPr>
        <p:spPr>
          <a:xfrm>
            <a:off x="8720821" y="5210216"/>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6" name="Rectangle: Rounded Corners 25">
            <a:extLst>
              <a:ext uri="{FF2B5EF4-FFF2-40B4-BE49-F238E27FC236}">
                <a16:creationId xmlns:a16="http://schemas.microsoft.com/office/drawing/2014/main" id="{C6D7E37C-EAFA-4726-0EB3-8D6EB1D70F76}"/>
              </a:ext>
            </a:extLst>
          </p:cNvPr>
          <p:cNvSpPr/>
          <p:nvPr/>
        </p:nvSpPr>
        <p:spPr>
          <a:xfrm>
            <a:off x="9837903" y="5210216"/>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7" name="Rectangle: Rounded Corners 26">
            <a:extLst>
              <a:ext uri="{FF2B5EF4-FFF2-40B4-BE49-F238E27FC236}">
                <a16:creationId xmlns:a16="http://schemas.microsoft.com/office/drawing/2014/main" id="{504F4899-4229-E43E-DD38-28301915B82B}"/>
              </a:ext>
            </a:extLst>
          </p:cNvPr>
          <p:cNvSpPr/>
          <p:nvPr/>
        </p:nvSpPr>
        <p:spPr>
          <a:xfrm>
            <a:off x="6533568" y="6095227"/>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8" name="Rectangle: Rounded Corners 27">
            <a:extLst>
              <a:ext uri="{FF2B5EF4-FFF2-40B4-BE49-F238E27FC236}">
                <a16:creationId xmlns:a16="http://schemas.microsoft.com/office/drawing/2014/main" id="{9C4EDAB7-F230-E50A-F0FC-6677CAEF80F5}"/>
              </a:ext>
            </a:extLst>
          </p:cNvPr>
          <p:cNvSpPr/>
          <p:nvPr/>
        </p:nvSpPr>
        <p:spPr>
          <a:xfrm>
            <a:off x="5438278" y="6095227"/>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29" name="Rectangle: Rounded Corners 28">
            <a:extLst>
              <a:ext uri="{FF2B5EF4-FFF2-40B4-BE49-F238E27FC236}">
                <a16:creationId xmlns:a16="http://schemas.microsoft.com/office/drawing/2014/main" id="{F0ED2DDE-68EC-375C-A0C4-F3F96CB0AE79}"/>
              </a:ext>
            </a:extLst>
          </p:cNvPr>
          <p:cNvSpPr/>
          <p:nvPr/>
        </p:nvSpPr>
        <p:spPr>
          <a:xfrm>
            <a:off x="7626843" y="6095227"/>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30" name="Rectangle: Rounded Corners 29">
            <a:extLst>
              <a:ext uri="{FF2B5EF4-FFF2-40B4-BE49-F238E27FC236}">
                <a16:creationId xmlns:a16="http://schemas.microsoft.com/office/drawing/2014/main" id="{A0C39EFD-464E-ABD6-051C-82795EB2C4F4}"/>
              </a:ext>
            </a:extLst>
          </p:cNvPr>
          <p:cNvSpPr/>
          <p:nvPr/>
        </p:nvSpPr>
        <p:spPr>
          <a:xfrm>
            <a:off x="9837903" y="6095227"/>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31" name="Rectangle: Rounded Corners 30">
            <a:extLst>
              <a:ext uri="{FF2B5EF4-FFF2-40B4-BE49-F238E27FC236}">
                <a16:creationId xmlns:a16="http://schemas.microsoft.com/office/drawing/2014/main" id="{86F70969-77D1-DE01-C4E5-8D8A3127DF64}"/>
              </a:ext>
            </a:extLst>
          </p:cNvPr>
          <p:cNvSpPr/>
          <p:nvPr/>
        </p:nvSpPr>
        <p:spPr>
          <a:xfrm>
            <a:off x="10954988" y="6095227"/>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32" name="Rectangle: Rounded Corners 31">
            <a:extLst>
              <a:ext uri="{FF2B5EF4-FFF2-40B4-BE49-F238E27FC236}">
                <a16:creationId xmlns:a16="http://schemas.microsoft.com/office/drawing/2014/main" id="{56016D16-DA5C-3DE5-8378-FA513202CF58}"/>
              </a:ext>
            </a:extLst>
          </p:cNvPr>
          <p:cNvSpPr/>
          <p:nvPr/>
        </p:nvSpPr>
        <p:spPr>
          <a:xfrm>
            <a:off x="6533567" y="4335393"/>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33" name="Rectangle: Rounded Corners 32">
            <a:extLst>
              <a:ext uri="{FF2B5EF4-FFF2-40B4-BE49-F238E27FC236}">
                <a16:creationId xmlns:a16="http://schemas.microsoft.com/office/drawing/2014/main" id="{3D9D68DB-67D1-D972-E057-FE693DAC629E}"/>
              </a:ext>
            </a:extLst>
          </p:cNvPr>
          <p:cNvSpPr/>
          <p:nvPr/>
        </p:nvSpPr>
        <p:spPr>
          <a:xfrm>
            <a:off x="9837903" y="3500073"/>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
        <p:nvSpPr>
          <p:cNvPr id="34" name="Rectangle: Rounded Corners 33">
            <a:extLst>
              <a:ext uri="{FF2B5EF4-FFF2-40B4-BE49-F238E27FC236}">
                <a16:creationId xmlns:a16="http://schemas.microsoft.com/office/drawing/2014/main" id="{210F7CA8-BF42-CF11-4465-F7CDCB56FC5F}"/>
              </a:ext>
            </a:extLst>
          </p:cNvPr>
          <p:cNvSpPr/>
          <p:nvPr/>
        </p:nvSpPr>
        <p:spPr>
          <a:xfrm>
            <a:off x="10915709" y="3530149"/>
            <a:ext cx="952955" cy="4452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000" b="0" i="0" u="none" strike="noStrike">
                <a:solidFill>
                  <a:srgbClr val="D93D66"/>
                </a:solidFill>
                <a:effectLst/>
                <a:latin typeface="Calibri" panose="020F0502020204030204" pitchFamily="34" charset="0"/>
              </a:rPr>
              <a:t>✓</a:t>
            </a:r>
          </a:p>
        </p:txBody>
      </p:sp>
    </p:spTree>
    <p:extLst>
      <p:ext uri="{BB962C8B-B14F-4D97-AF65-F5344CB8AC3E}">
        <p14:creationId xmlns:p14="http://schemas.microsoft.com/office/powerpoint/2010/main" val="250745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57885-6050-43D5-8E5B-5279FBFFEF3B}"/>
              </a:ext>
            </a:extLst>
          </p:cNvPr>
          <p:cNvSpPr>
            <a:spLocks noGrp="1"/>
          </p:cNvSpPr>
          <p:nvPr>
            <p:ph type="body" sz="quarter" idx="10"/>
          </p:nvPr>
        </p:nvSpPr>
        <p:spPr/>
        <p:txBody>
          <a:bodyPr/>
          <a:lstStyle/>
          <a:p>
            <a:r>
              <a:rPr lang="en-US" dirty="0"/>
              <a:t>About This Document</a:t>
            </a:r>
          </a:p>
        </p:txBody>
      </p:sp>
      <p:sp>
        <p:nvSpPr>
          <p:cNvPr id="5" name="Text Placeholder 2">
            <a:extLst>
              <a:ext uri="{FF2B5EF4-FFF2-40B4-BE49-F238E27FC236}">
                <a16:creationId xmlns:a16="http://schemas.microsoft.com/office/drawing/2014/main" id="{BD839B2E-6CDA-79F3-A44E-1C2633496AD9}"/>
              </a:ext>
            </a:extLst>
          </p:cNvPr>
          <p:cNvSpPr>
            <a:spLocks noGrp="1"/>
          </p:cNvSpPr>
          <p:nvPr>
            <p:ph type="body" sz="quarter" idx="11"/>
          </p:nvPr>
        </p:nvSpPr>
        <p:spPr>
          <a:xfrm>
            <a:off x="593967" y="1424415"/>
            <a:ext cx="11305108" cy="4805462"/>
          </a:xfrm>
        </p:spPr>
        <p:txBody>
          <a:bodyPr>
            <a:normAutofit fontScale="55000" lnSpcReduction="20000"/>
          </a:bodyPr>
          <a:lstStyle/>
          <a:p>
            <a:pPr marL="457200" indent="-457200">
              <a:buFont typeface="Arial" panose="020B0604020202020204" pitchFamily="34" charset="0"/>
              <a:buChar char="•"/>
            </a:pPr>
            <a:r>
              <a:rPr lang="en-US" dirty="0"/>
              <a:t>The International Youth Foundation is excited to share this resource with you, and we hope it helps your socially-oriented organization to responsibly and intentionally leverage technology as you advance your mission. </a:t>
            </a:r>
          </a:p>
          <a:p>
            <a:pPr marL="457200" indent="-457200">
              <a:buFont typeface="Arial" panose="020B0604020202020204" pitchFamily="34" charset="0"/>
              <a:buChar char="•"/>
            </a:pPr>
            <a:r>
              <a:rPr lang="en-US" dirty="0"/>
              <a:t>The contents found here were created by the International Youth Foundation’s Digital Development team in 2022 after consultation with staff globally.</a:t>
            </a:r>
          </a:p>
          <a:p>
            <a:pPr marL="457200" indent="-457200">
              <a:buFont typeface="Arial" panose="020B0604020202020204" pitchFamily="34" charset="0"/>
              <a:buChar char="•"/>
            </a:pPr>
            <a:r>
              <a:rPr lang="en-US" dirty="0"/>
              <a:t>They are adaptations of slides from the organization’s Digital Development Roadmap. We have anonymized and genericized them for public consumption.</a:t>
            </a:r>
          </a:p>
          <a:p>
            <a:pPr marL="457200" indent="-457200">
              <a:buFont typeface="Arial" panose="020B0604020202020204" pitchFamily="34" charset="0"/>
              <a:buChar char="•"/>
            </a:pPr>
            <a:r>
              <a:rPr lang="en-US" dirty="0"/>
              <a:t>You are welcome to use and adapt the slide structure you find here as you see fit. </a:t>
            </a:r>
            <a:r>
              <a:rPr lang="en-US" b="1" dirty="0"/>
              <a:t>If you find this resource helpful, please do drop a note to digital.development@iyfglobal.org</a:t>
            </a:r>
            <a:endParaRPr lang="en-US" b="1" dirty="0">
              <a:highlight>
                <a:srgbClr val="FFFF00"/>
              </a:highlight>
            </a:endParaRPr>
          </a:p>
          <a:p>
            <a:pPr marL="457200" indent="-457200">
              <a:buFont typeface="Arial" panose="020B0604020202020204" pitchFamily="34" charset="0"/>
              <a:buChar char="•"/>
            </a:pPr>
            <a:r>
              <a:rPr lang="en-US" dirty="0"/>
              <a:t>You’ll find guidance on the purpose of most slides in the notes section of this PowerPoint.</a:t>
            </a:r>
          </a:p>
          <a:p>
            <a:pPr marL="457200" indent="-457200">
              <a:buFont typeface="Arial" panose="020B0604020202020204" pitchFamily="34" charset="0"/>
              <a:buChar char="•"/>
            </a:pPr>
            <a:r>
              <a:rPr lang="en-US" dirty="0"/>
              <a:t>Please do move the content to your own organization’s PowerPoint deck before presenting. We’d love if you gave a shoutout to IYF, but it’s not required. We are sharing the content here under a </a:t>
            </a:r>
            <a:r>
              <a:rPr lang="en-US" dirty="0">
                <a:hlinkClick r:id="rId2"/>
              </a:rPr>
              <a:t>CC0 1.0 Universal License.</a:t>
            </a:r>
            <a:r>
              <a:rPr lang="en-US" dirty="0"/>
              <a:t> </a:t>
            </a:r>
            <a:r>
              <a:rPr lang="en-US" b="1" dirty="0"/>
              <a:t>The IYF logo and watermark; however, do NOT fall under this license.</a:t>
            </a:r>
          </a:p>
        </p:txBody>
      </p:sp>
      <p:pic>
        <p:nvPicPr>
          <p:cNvPr id="1026" name="Picture 2">
            <a:extLst>
              <a:ext uri="{FF2B5EF4-FFF2-40B4-BE49-F238E27FC236}">
                <a16:creationId xmlns:a16="http://schemas.microsoft.com/office/drawing/2014/main" id="{41834AC5-9C3D-C4F7-CAE3-285FF7845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5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15D65F-1549-4F26-B8A3-2F30633FBBDB}"/>
              </a:ext>
            </a:extLst>
          </p:cNvPr>
          <p:cNvSpPr>
            <a:spLocks noGrp="1"/>
          </p:cNvSpPr>
          <p:nvPr>
            <p:ph type="body" sz="quarter" idx="10"/>
          </p:nvPr>
        </p:nvSpPr>
        <p:spPr/>
        <p:txBody>
          <a:bodyPr lIns="91440" tIns="45720" rIns="91440" bIns="45720" anchor="t"/>
          <a:lstStyle/>
          <a:p>
            <a:r>
              <a:rPr lang="en-US">
                <a:latin typeface="Helvetica"/>
                <a:cs typeface="Helvetica"/>
              </a:rPr>
              <a:t>Agenda</a:t>
            </a:r>
            <a:endParaRPr lang="en-US">
              <a:cs typeface="Helvetica" pitchFamily="2" charset="0"/>
            </a:endParaRPr>
          </a:p>
        </p:txBody>
      </p:sp>
      <p:sp>
        <p:nvSpPr>
          <p:cNvPr id="13" name="TextBox 1">
            <a:extLst>
              <a:ext uri="{FF2B5EF4-FFF2-40B4-BE49-F238E27FC236}">
                <a16:creationId xmlns:a16="http://schemas.microsoft.com/office/drawing/2014/main" id="{B39A5EC5-D79A-5C32-AA3A-135340BFA145}"/>
              </a:ext>
            </a:extLst>
          </p:cNvPr>
          <p:cNvSpPr txBox="1"/>
          <p:nvPr/>
        </p:nvSpPr>
        <p:spPr>
          <a:xfrm>
            <a:off x="2168451" y="1788188"/>
            <a:ext cx="75533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0C6887"/>
                </a:solidFill>
                <a:latin typeface="Helvetica" pitchFamily="2" charset="0"/>
              </a:rPr>
              <a:t>01</a:t>
            </a:r>
          </a:p>
        </p:txBody>
      </p:sp>
      <p:sp>
        <p:nvSpPr>
          <p:cNvPr id="14" name="TextBox 2">
            <a:extLst>
              <a:ext uri="{FF2B5EF4-FFF2-40B4-BE49-F238E27FC236}">
                <a16:creationId xmlns:a16="http://schemas.microsoft.com/office/drawing/2014/main" id="{A26FD71E-B43F-38E4-E871-60588E5A9EAE}"/>
              </a:ext>
            </a:extLst>
          </p:cNvPr>
          <p:cNvSpPr txBox="1"/>
          <p:nvPr/>
        </p:nvSpPr>
        <p:spPr>
          <a:xfrm>
            <a:off x="2168451" y="2694705"/>
            <a:ext cx="75533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D93D66"/>
                </a:solidFill>
                <a:latin typeface="Helvetica" pitchFamily="2" charset="0"/>
              </a:rPr>
              <a:t>02</a:t>
            </a:r>
          </a:p>
        </p:txBody>
      </p:sp>
      <p:sp>
        <p:nvSpPr>
          <p:cNvPr id="17" name="TextBox 3">
            <a:extLst>
              <a:ext uri="{FF2B5EF4-FFF2-40B4-BE49-F238E27FC236}">
                <a16:creationId xmlns:a16="http://schemas.microsoft.com/office/drawing/2014/main" id="{6EE93E2F-E0ED-7387-AD1C-057ED442339D}"/>
              </a:ext>
            </a:extLst>
          </p:cNvPr>
          <p:cNvSpPr txBox="1"/>
          <p:nvPr/>
        </p:nvSpPr>
        <p:spPr>
          <a:xfrm>
            <a:off x="2168451" y="3601222"/>
            <a:ext cx="75533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48C7CF"/>
                </a:solidFill>
                <a:latin typeface="Helvetica" pitchFamily="2" charset="0"/>
              </a:rPr>
              <a:t>03</a:t>
            </a:r>
          </a:p>
        </p:txBody>
      </p:sp>
      <p:cxnSp>
        <p:nvCxnSpPr>
          <p:cNvPr id="18" name="Straight Connector 17">
            <a:extLst>
              <a:ext uri="{FF2B5EF4-FFF2-40B4-BE49-F238E27FC236}">
                <a16:creationId xmlns:a16="http://schemas.microsoft.com/office/drawing/2014/main" id="{C44B3DC1-E8C8-09D3-13E4-8E026F2A986B}"/>
              </a:ext>
            </a:extLst>
          </p:cNvPr>
          <p:cNvCxnSpPr>
            <a:cxnSpLocks/>
            <a:stCxn id="20" idx="0"/>
            <a:endCxn id="30" idx="4"/>
          </p:cNvCxnSpPr>
          <p:nvPr/>
        </p:nvCxnSpPr>
        <p:spPr>
          <a:xfrm flipH="1">
            <a:off x="3565130" y="2014498"/>
            <a:ext cx="15485" cy="3694518"/>
          </a:xfrm>
          <a:prstGeom prst="line">
            <a:avLst/>
          </a:prstGeom>
          <a:noFill/>
          <a:ln w="12700" cap="flat" cmpd="sng" algn="ctr">
            <a:solidFill>
              <a:srgbClr val="0C6886"/>
            </a:solidFill>
            <a:prstDash val="solid"/>
            <a:miter lim="800000"/>
          </a:ln>
          <a:effectLst/>
        </p:spPr>
      </p:cxnSp>
      <p:sp>
        <p:nvSpPr>
          <p:cNvPr id="20" name="Oval 19">
            <a:extLst>
              <a:ext uri="{FF2B5EF4-FFF2-40B4-BE49-F238E27FC236}">
                <a16:creationId xmlns:a16="http://schemas.microsoft.com/office/drawing/2014/main" id="{0D5DC22C-5505-0225-EC5B-871DF9E3A2E2}"/>
              </a:ext>
            </a:extLst>
          </p:cNvPr>
          <p:cNvSpPr/>
          <p:nvPr/>
        </p:nvSpPr>
        <p:spPr>
          <a:xfrm>
            <a:off x="3461229" y="2014498"/>
            <a:ext cx="238771" cy="238771"/>
          </a:xfrm>
          <a:prstGeom prst="ellipse">
            <a:avLst/>
          </a:prstGeom>
          <a:solidFill>
            <a:srgbClr val="FFFFFF"/>
          </a:solidFill>
          <a:ln w="38100" cap="flat" cmpd="sng" algn="ctr">
            <a:solidFill>
              <a:srgbClr val="0C6886"/>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23F30BA-3F74-80A1-651B-3D7C6F4DFBB7}"/>
              </a:ext>
            </a:extLst>
          </p:cNvPr>
          <p:cNvSpPr/>
          <p:nvPr/>
        </p:nvSpPr>
        <p:spPr>
          <a:xfrm>
            <a:off x="3461229" y="2916879"/>
            <a:ext cx="238771" cy="238771"/>
          </a:xfrm>
          <a:prstGeom prst="ellipse">
            <a:avLst/>
          </a:prstGeom>
          <a:solidFill>
            <a:srgbClr val="FFFFFF"/>
          </a:solidFill>
          <a:ln w="38100" cap="flat" cmpd="sng" algn="ctr">
            <a:solidFill>
              <a:srgbClr val="D93D66"/>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0A7E49F-71C2-C9FF-1109-AE8E9BA89904}"/>
              </a:ext>
            </a:extLst>
          </p:cNvPr>
          <p:cNvSpPr/>
          <p:nvPr/>
        </p:nvSpPr>
        <p:spPr>
          <a:xfrm>
            <a:off x="3461229" y="3819260"/>
            <a:ext cx="238771" cy="238771"/>
          </a:xfrm>
          <a:prstGeom prst="ellipse">
            <a:avLst/>
          </a:prstGeom>
          <a:solidFill>
            <a:srgbClr val="FFFFFF"/>
          </a:solidFill>
          <a:ln w="38100" cap="flat" cmpd="sng" algn="ctr">
            <a:solidFill>
              <a:srgbClr val="48C7CF"/>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12">
            <a:extLst>
              <a:ext uri="{FF2B5EF4-FFF2-40B4-BE49-F238E27FC236}">
                <a16:creationId xmlns:a16="http://schemas.microsoft.com/office/drawing/2014/main" id="{9EBA551F-4C3D-FC4D-D453-39ED536D5C7F}"/>
              </a:ext>
            </a:extLst>
          </p:cNvPr>
          <p:cNvSpPr txBox="1"/>
          <p:nvPr/>
        </p:nvSpPr>
        <p:spPr>
          <a:xfrm>
            <a:off x="3997527" y="1878024"/>
            <a:ext cx="5333511" cy="584775"/>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44546A"/>
                </a:solidFill>
                <a:latin typeface="Helvetica"/>
                <a:ea typeface="+mn-lt"/>
                <a:cs typeface="Helvetica"/>
              </a:rPr>
              <a:t>What is Digital Development</a:t>
            </a:r>
            <a:endParaRPr lang="en-US" sz="3200">
              <a:solidFill>
                <a:srgbClr val="44546A"/>
              </a:solidFill>
              <a:latin typeface="Helvetica"/>
              <a:cs typeface="Helvetica"/>
            </a:endParaRPr>
          </a:p>
        </p:txBody>
      </p:sp>
      <p:sp>
        <p:nvSpPr>
          <p:cNvPr id="24" name="TextBox 13">
            <a:extLst>
              <a:ext uri="{FF2B5EF4-FFF2-40B4-BE49-F238E27FC236}">
                <a16:creationId xmlns:a16="http://schemas.microsoft.com/office/drawing/2014/main" id="{C677EA94-8D26-0458-2A5C-B6149B87751A}"/>
              </a:ext>
            </a:extLst>
          </p:cNvPr>
          <p:cNvSpPr txBox="1"/>
          <p:nvPr/>
        </p:nvSpPr>
        <p:spPr>
          <a:xfrm>
            <a:off x="3997527" y="2767678"/>
            <a:ext cx="282641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44546A"/>
                </a:solidFill>
                <a:latin typeface="Helvetica"/>
                <a:ea typeface="+mn-lt"/>
                <a:cs typeface="Helvetica"/>
              </a:rPr>
              <a:t>Why It Matters</a:t>
            </a:r>
            <a:endParaRPr lang="en-US" sz="3200">
              <a:solidFill>
                <a:srgbClr val="44546A"/>
              </a:solidFill>
              <a:latin typeface="Helvetica"/>
              <a:cs typeface="Helvetica"/>
            </a:endParaRPr>
          </a:p>
        </p:txBody>
      </p:sp>
      <p:sp>
        <p:nvSpPr>
          <p:cNvPr id="25" name="TextBox 16">
            <a:extLst>
              <a:ext uri="{FF2B5EF4-FFF2-40B4-BE49-F238E27FC236}">
                <a16:creationId xmlns:a16="http://schemas.microsoft.com/office/drawing/2014/main" id="{B509B434-78F8-AEF2-ED2C-2D075FE51B1A}"/>
              </a:ext>
            </a:extLst>
          </p:cNvPr>
          <p:cNvSpPr txBox="1"/>
          <p:nvPr/>
        </p:nvSpPr>
        <p:spPr>
          <a:xfrm>
            <a:off x="3997527" y="3663153"/>
            <a:ext cx="4026039"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44546A"/>
                </a:solidFill>
                <a:latin typeface="Helvetica" pitchFamily="2" charset="0"/>
              </a:rPr>
              <a:t>Where We are Going</a:t>
            </a:r>
          </a:p>
        </p:txBody>
      </p:sp>
      <p:sp>
        <p:nvSpPr>
          <p:cNvPr id="26" name="TextBox 3">
            <a:extLst>
              <a:ext uri="{FF2B5EF4-FFF2-40B4-BE49-F238E27FC236}">
                <a16:creationId xmlns:a16="http://schemas.microsoft.com/office/drawing/2014/main" id="{3983AEE2-C7D1-AA06-2626-7E64466C10B3}"/>
              </a:ext>
            </a:extLst>
          </p:cNvPr>
          <p:cNvSpPr txBox="1"/>
          <p:nvPr/>
        </p:nvSpPr>
        <p:spPr>
          <a:xfrm>
            <a:off x="2152966" y="4491253"/>
            <a:ext cx="755335" cy="707886"/>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F8A82B"/>
                </a:solidFill>
                <a:latin typeface="Helvetica" pitchFamily="2" charset="0"/>
              </a:rPr>
              <a:t>04</a:t>
            </a:r>
          </a:p>
        </p:txBody>
      </p:sp>
      <p:sp>
        <p:nvSpPr>
          <p:cNvPr id="27" name="Oval 26">
            <a:extLst>
              <a:ext uri="{FF2B5EF4-FFF2-40B4-BE49-F238E27FC236}">
                <a16:creationId xmlns:a16="http://schemas.microsoft.com/office/drawing/2014/main" id="{B1AAF6DC-DCF4-311A-DCC8-79EC7B5127F8}"/>
              </a:ext>
            </a:extLst>
          </p:cNvPr>
          <p:cNvSpPr/>
          <p:nvPr/>
        </p:nvSpPr>
        <p:spPr>
          <a:xfrm>
            <a:off x="3445744" y="4709291"/>
            <a:ext cx="238771" cy="238771"/>
          </a:xfrm>
          <a:prstGeom prst="ellipse">
            <a:avLst/>
          </a:prstGeom>
          <a:solidFill>
            <a:srgbClr val="FFFFFF"/>
          </a:solidFill>
          <a:ln w="38100" cap="flat" cmpd="sng" algn="ctr">
            <a:solidFill>
              <a:srgbClr val="F8A82B"/>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A5F86015-4924-D6B4-628F-D0EDB6FF88BB}"/>
              </a:ext>
            </a:extLst>
          </p:cNvPr>
          <p:cNvSpPr txBox="1"/>
          <p:nvPr/>
        </p:nvSpPr>
        <p:spPr>
          <a:xfrm>
            <a:off x="3997527" y="4567882"/>
            <a:ext cx="395127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44546A"/>
                </a:solidFill>
                <a:latin typeface="Helvetica" pitchFamily="2" charset="0"/>
              </a:rPr>
              <a:t>How We’ll Get There</a:t>
            </a:r>
          </a:p>
        </p:txBody>
      </p:sp>
      <p:sp>
        <p:nvSpPr>
          <p:cNvPr id="29" name="TextBox 3">
            <a:extLst>
              <a:ext uri="{FF2B5EF4-FFF2-40B4-BE49-F238E27FC236}">
                <a16:creationId xmlns:a16="http://schemas.microsoft.com/office/drawing/2014/main" id="{3B530C58-32C4-C655-1BAC-18185445D540}"/>
              </a:ext>
            </a:extLst>
          </p:cNvPr>
          <p:cNvSpPr txBox="1"/>
          <p:nvPr/>
        </p:nvSpPr>
        <p:spPr>
          <a:xfrm>
            <a:off x="2152966" y="5252207"/>
            <a:ext cx="755335"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solidFill>
                  <a:srgbClr val="D7DF23"/>
                </a:solidFill>
                <a:latin typeface="Helvetica" pitchFamily="2" charset="0"/>
              </a:rPr>
              <a:t>05</a:t>
            </a:r>
          </a:p>
        </p:txBody>
      </p:sp>
      <p:sp>
        <p:nvSpPr>
          <p:cNvPr id="30" name="Oval 29">
            <a:extLst>
              <a:ext uri="{FF2B5EF4-FFF2-40B4-BE49-F238E27FC236}">
                <a16:creationId xmlns:a16="http://schemas.microsoft.com/office/drawing/2014/main" id="{7EEF77C1-82B4-6FD8-AA6B-2C1454BF9DAC}"/>
              </a:ext>
            </a:extLst>
          </p:cNvPr>
          <p:cNvSpPr/>
          <p:nvPr/>
        </p:nvSpPr>
        <p:spPr>
          <a:xfrm>
            <a:off x="3445744" y="5470245"/>
            <a:ext cx="238771" cy="238771"/>
          </a:xfrm>
          <a:prstGeom prst="ellipse">
            <a:avLst/>
          </a:prstGeom>
          <a:solidFill>
            <a:srgbClr val="FFFFFF"/>
          </a:solidFill>
          <a:ln w="38100" cap="flat" cmpd="sng" algn="ctr">
            <a:solidFill>
              <a:srgbClr val="D7DF2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16">
            <a:extLst>
              <a:ext uri="{FF2B5EF4-FFF2-40B4-BE49-F238E27FC236}">
                <a16:creationId xmlns:a16="http://schemas.microsoft.com/office/drawing/2014/main" id="{66A7E83D-9E94-23C0-A558-E411359A1877}"/>
              </a:ext>
            </a:extLst>
          </p:cNvPr>
          <p:cNvSpPr txBox="1"/>
          <p:nvPr/>
        </p:nvSpPr>
        <p:spPr>
          <a:xfrm>
            <a:off x="3997527" y="5342043"/>
            <a:ext cx="3141181"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44546A"/>
                </a:solidFill>
                <a:latin typeface="Helvetica" pitchFamily="2" charset="0"/>
              </a:rPr>
              <a:t>How We’ll Know</a:t>
            </a:r>
          </a:p>
        </p:txBody>
      </p:sp>
      <p:pic>
        <p:nvPicPr>
          <p:cNvPr id="3" name="Picture 2">
            <a:extLst>
              <a:ext uri="{FF2B5EF4-FFF2-40B4-BE49-F238E27FC236}">
                <a16:creationId xmlns:a16="http://schemas.microsoft.com/office/drawing/2014/main" id="{2882C275-C8F8-E7A2-F12A-C6A4A26D5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626" y="6413401"/>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2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C69BA-A658-31D7-9C77-2246B0C5D763}"/>
              </a:ext>
            </a:extLst>
          </p:cNvPr>
          <p:cNvSpPr>
            <a:spLocks noGrp="1"/>
          </p:cNvSpPr>
          <p:nvPr>
            <p:ph type="body" sz="quarter" idx="10"/>
          </p:nvPr>
        </p:nvSpPr>
        <p:spPr/>
        <p:txBody>
          <a:bodyPr/>
          <a:lstStyle/>
          <a:p>
            <a:r>
              <a:rPr lang="en-US"/>
              <a:t>What is Digital Development?</a:t>
            </a:r>
          </a:p>
        </p:txBody>
      </p:sp>
      <p:sp>
        <p:nvSpPr>
          <p:cNvPr id="4" name="Text Placeholder 2">
            <a:extLst>
              <a:ext uri="{FF2B5EF4-FFF2-40B4-BE49-F238E27FC236}">
                <a16:creationId xmlns:a16="http://schemas.microsoft.com/office/drawing/2014/main" id="{34735617-84DB-1E39-2596-873599AD5B64}"/>
              </a:ext>
            </a:extLst>
          </p:cNvPr>
          <p:cNvSpPr>
            <a:spLocks noGrp="1"/>
          </p:cNvSpPr>
          <p:nvPr>
            <p:ph type="body" sz="quarter" idx="11"/>
          </p:nvPr>
        </p:nvSpPr>
        <p:spPr>
          <a:xfrm>
            <a:off x="593967" y="1427387"/>
            <a:ext cx="11196978" cy="1226701"/>
          </a:xfrm>
        </p:spPr>
        <p:txBody>
          <a:bodyPr>
            <a:normAutofit lnSpcReduction="10000"/>
          </a:bodyPr>
          <a:lstStyle/>
          <a:p>
            <a:r>
              <a:rPr lang="en-US"/>
              <a:t>Practice of using technology (i.e. digital tools) within international development work</a:t>
            </a:r>
          </a:p>
        </p:txBody>
      </p:sp>
      <p:sp>
        <p:nvSpPr>
          <p:cNvPr id="5" name="Rectangle: Rounded Corners 4">
            <a:extLst>
              <a:ext uri="{FF2B5EF4-FFF2-40B4-BE49-F238E27FC236}">
                <a16:creationId xmlns:a16="http://schemas.microsoft.com/office/drawing/2014/main" id="{9AB41086-EF03-05D2-982D-90CA59522304}"/>
              </a:ext>
            </a:extLst>
          </p:cNvPr>
          <p:cNvSpPr/>
          <p:nvPr/>
        </p:nvSpPr>
        <p:spPr>
          <a:xfrm>
            <a:off x="401747" y="3179718"/>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6" name="Text Placeholder 2">
            <a:extLst>
              <a:ext uri="{FF2B5EF4-FFF2-40B4-BE49-F238E27FC236}">
                <a16:creationId xmlns:a16="http://schemas.microsoft.com/office/drawing/2014/main" id="{564181B0-AECF-A910-209F-6F81A4DB56A7}"/>
              </a:ext>
            </a:extLst>
          </p:cNvPr>
          <p:cNvSpPr txBox="1">
            <a:spLocks/>
          </p:cNvSpPr>
          <p:nvPr/>
        </p:nvSpPr>
        <p:spPr>
          <a:xfrm>
            <a:off x="992753" y="3288054"/>
            <a:ext cx="5863242" cy="3117459"/>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dirty="0"/>
              <a:t>Focuses on interventions that are used the participants/beneficiaries</a:t>
            </a:r>
          </a:p>
          <a:p>
            <a:pPr>
              <a:spcBef>
                <a:spcPts val="400"/>
              </a:spcBef>
            </a:pPr>
            <a:r>
              <a:rPr lang="en-US" sz="2000" dirty="0"/>
              <a:t>Generally heavy involvement of project staff</a:t>
            </a:r>
          </a:p>
          <a:p>
            <a:pPr>
              <a:spcBef>
                <a:spcPts val="400"/>
              </a:spcBef>
            </a:pPr>
            <a:r>
              <a:rPr lang="en-US" sz="2000" dirty="0"/>
              <a:t>Apps, websites, software, mobile-services, radio, digital skills development, digital financial services, and MUCH MORE</a:t>
            </a:r>
          </a:p>
        </p:txBody>
      </p:sp>
      <p:sp>
        <p:nvSpPr>
          <p:cNvPr id="7" name="Rectangle: Rounded Corners 6">
            <a:extLst>
              <a:ext uri="{FF2B5EF4-FFF2-40B4-BE49-F238E27FC236}">
                <a16:creationId xmlns:a16="http://schemas.microsoft.com/office/drawing/2014/main" id="{51257961-F5D9-62B1-E669-015DE5FDDAFD}"/>
              </a:ext>
            </a:extLst>
          </p:cNvPr>
          <p:cNvSpPr/>
          <p:nvPr/>
        </p:nvSpPr>
        <p:spPr>
          <a:xfrm>
            <a:off x="401746" y="4024478"/>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8" name="Text Placeholder 2">
            <a:extLst>
              <a:ext uri="{FF2B5EF4-FFF2-40B4-BE49-F238E27FC236}">
                <a16:creationId xmlns:a16="http://schemas.microsoft.com/office/drawing/2014/main" id="{A6E38B74-D813-1241-CBA4-CF1958D0DECF}"/>
              </a:ext>
            </a:extLst>
          </p:cNvPr>
          <p:cNvSpPr txBox="1">
            <a:spLocks/>
          </p:cNvSpPr>
          <p:nvPr/>
        </p:nvSpPr>
        <p:spPr>
          <a:xfrm>
            <a:off x="659378" y="2882687"/>
            <a:ext cx="1540898"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Includes:</a:t>
            </a:r>
          </a:p>
        </p:txBody>
      </p:sp>
      <p:cxnSp>
        <p:nvCxnSpPr>
          <p:cNvPr id="9" name="Straight Connector 8">
            <a:extLst>
              <a:ext uri="{FF2B5EF4-FFF2-40B4-BE49-F238E27FC236}">
                <a16:creationId xmlns:a16="http://schemas.microsoft.com/office/drawing/2014/main" id="{1361568E-CC15-88FE-C05F-CC0EC2609642}"/>
              </a:ext>
            </a:extLst>
          </p:cNvPr>
          <p:cNvCxnSpPr>
            <a:cxnSpLocks/>
          </p:cNvCxnSpPr>
          <p:nvPr/>
        </p:nvCxnSpPr>
        <p:spPr>
          <a:xfrm>
            <a:off x="6933415" y="2599658"/>
            <a:ext cx="0" cy="4095057"/>
          </a:xfrm>
          <a:prstGeom prst="line">
            <a:avLst/>
          </a:prstGeom>
          <a:noFill/>
          <a:ln w="12700" cap="flat" cmpd="sng" algn="ctr">
            <a:solidFill>
              <a:srgbClr val="0C6886"/>
            </a:solidFill>
            <a:prstDash val="solid"/>
            <a:miter lim="800000"/>
          </a:ln>
          <a:effectLst/>
        </p:spPr>
      </p:cxnSp>
      <p:sp>
        <p:nvSpPr>
          <p:cNvPr id="10" name="Text Placeholder 2">
            <a:extLst>
              <a:ext uri="{FF2B5EF4-FFF2-40B4-BE49-F238E27FC236}">
                <a16:creationId xmlns:a16="http://schemas.microsoft.com/office/drawing/2014/main" id="{C32EA348-F604-59E0-1B2F-5878D70C04F0}"/>
              </a:ext>
            </a:extLst>
          </p:cNvPr>
          <p:cNvSpPr txBox="1">
            <a:spLocks/>
          </p:cNvSpPr>
          <p:nvPr/>
        </p:nvSpPr>
        <p:spPr>
          <a:xfrm>
            <a:off x="7208876" y="3124768"/>
            <a:ext cx="4773572" cy="3635261"/>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Font typeface="Arial" panose="020B0604020202020204" pitchFamily="34" charset="0"/>
              <a:buChar char="•"/>
            </a:pPr>
            <a:r>
              <a:rPr lang="en-US" sz="2000" dirty="0"/>
              <a:t>Learning Management System</a:t>
            </a:r>
          </a:p>
          <a:p>
            <a:pPr marL="342900" indent="-342900">
              <a:spcBef>
                <a:spcPts val="400"/>
              </a:spcBef>
              <a:buFont typeface="Arial" panose="020B0604020202020204" pitchFamily="34" charset="0"/>
              <a:buChar char="•"/>
            </a:pPr>
            <a:r>
              <a:rPr lang="en-US" sz="2000" dirty="0"/>
              <a:t>Outreach Campaigns</a:t>
            </a:r>
          </a:p>
          <a:p>
            <a:pPr marL="342900" indent="-342900">
              <a:spcBef>
                <a:spcPts val="400"/>
              </a:spcBef>
              <a:buFont typeface="Arial" panose="020B0604020202020204" pitchFamily="34" charset="0"/>
              <a:buChar char="•"/>
            </a:pPr>
            <a:r>
              <a:rPr lang="en-US" sz="2000" dirty="0"/>
              <a:t>Capacity Building Systems</a:t>
            </a:r>
          </a:p>
          <a:p>
            <a:pPr marL="342900" indent="-342900">
              <a:spcBef>
                <a:spcPts val="400"/>
              </a:spcBef>
              <a:buFont typeface="Arial" panose="020B0604020202020204" pitchFamily="34" charset="0"/>
              <a:buChar char="•"/>
            </a:pPr>
            <a:endParaRPr lang="en-US" sz="2000" dirty="0"/>
          </a:p>
          <a:p>
            <a:pPr marL="342900" indent="-342900">
              <a:spcBef>
                <a:spcPts val="400"/>
              </a:spcBef>
              <a:buFont typeface="Arial" panose="020B0604020202020204" pitchFamily="34" charset="0"/>
              <a:buChar char="•"/>
            </a:pPr>
            <a:r>
              <a:rPr lang="en-US" sz="2000" dirty="0"/>
              <a:t>MS Teams</a:t>
            </a:r>
          </a:p>
          <a:p>
            <a:pPr marL="342900" indent="-342900">
              <a:spcBef>
                <a:spcPts val="400"/>
              </a:spcBef>
              <a:buFont typeface="Arial" panose="020B0604020202020204" pitchFamily="34" charset="0"/>
              <a:buChar char="•"/>
            </a:pPr>
            <a:r>
              <a:rPr lang="en-US" sz="2000" dirty="0"/>
              <a:t>MS Office</a:t>
            </a:r>
          </a:p>
          <a:p>
            <a:pPr marL="342900" indent="-342900">
              <a:spcBef>
                <a:spcPts val="400"/>
              </a:spcBef>
              <a:buFont typeface="Arial" panose="020B0604020202020204" pitchFamily="34" charset="0"/>
              <a:buChar char="•"/>
            </a:pPr>
            <a:r>
              <a:rPr lang="en-US" sz="2000" dirty="0"/>
              <a:t>SharePoint</a:t>
            </a:r>
          </a:p>
          <a:p>
            <a:pPr marL="342900" indent="-342900">
              <a:spcBef>
                <a:spcPts val="400"/>
              </a:spcBef>
              <a:buFont typeface="Arial" panose="020B0604020202020204" pitchFamily="34" charset="0"/>
              <a:buChar char="•"/>
            </a:pPr>
            <a:r>
              <a:rPr lang="en-US" sz="2000" dirty="0"/>
              <a:t>Our Work Laptops</a:t>
            </a:r>
          </a:p>
          <a:p>
            <a:pPr marL="342900" indent="-342900">
              <a:spcBef>
                <a:spcPts val="400"/>
              </a:spcBef>
              <a:buFont typeface="Arial" panose="020B0604020202020204" pitchFamily="34" charset="0"/>
              <a:buChar char="•"/>
            </a:pPr>
            <a:endParaRPr lang="en-US" sz="2000" dirty="0"/>
          </a:p>
          <a:p>
            <a:pPr marL="342900" indent="-342900">
              <a:spcBef>
                <a:spcPts val="400"/>
              </a:spcBef>
              <a:buFont typeface="Arial" panose="020B0604020202020204" pitchFamily="34" charset="0"/>
              <a:buChar char="•"/>
            </a:pPr>
            <a:endParaRPr lang="en-US" sz="2000" dirty="0"/>
          </a:p>
        </p:txBody>
      </p:sp>
      <p:sp>
        <p:nvSpPr>
          <p:cNvPr id="11" name="Text Placeholder 2">
            <a:extLst>
              <a:ext uri="{FF2B5EF4-FFF2-40B4-BE49-F238E27FC236}">
                <a16:creationId xmlns:a16="http://schemas.microsoft.com/office/drawing/2014/main" id="{4C08BB2E-6DE4-1398-0FC1-2A396285ACB5}"/>
              </a:ext>
            </a:extLst>
          </p:cNvPr>
          <p:cNvSpPr txBox="1">
            <a:spLocks/>
          </p:cNvSpPr>
          <p:nvPr/>
        </p:nvSpPr>
        <p:spPr>
          <a:xfrm>
            <a:off x="7094576" y="2741172"/>
            <a:ext cx="3611524"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Examples:</a:t>
            </a:r>
          </a:p>
        </p:txBody>
      </p:sp>
      <p:sp>
        <p:nvSpPr>
          <p:cNvPr id="12" name="Rectangle: Rounded Corners 11">
            <a:extLst>
              <a:ext uri="{FF2B5EF4-FFF2-40B4-BE49-F238E27FC236}">
                <a16:creationId xmlns:a16="http://schemas.microsoft.com/office/drawing/2014/main" id="{4379BA0F-3EBB-A852-8F94-F524F6391B22}"/>
              </a:ext>
            </a:extLst>
          </p:cNvPr>
          <p:cNvSpPr/>
          <p:nvPr/>
        </p:nvSpPr>
        <p:spPr>
          <a:xfrm>
            <a:off x="401744" y="4458826"/>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14" name="Text Placeholder 2">
            <a:extLst>
              <a:ext uri="{FF2B5EF4-FFF2-40B4-BE49-F238E27FC236}">
                <a16:creationId xmlns:a16="http://schemas.microsoft.com/office/drawing/2014/main" id="{D2D57833-DFBD-0E06-BF17-807871A84F44}"/>
              </a:ext>
            </a:extLst>
          </p:cNvPr>
          <p:cNvSpPr txBox="1">
            <a:spLocks/>
          </p:cNvSpPr>
          <p:nvPr/>
        </p:nvSpPr>
        <p:spPr>
          <a:xfrm>
            <a:off x="7094576" y="4537446"/>
            <a:ext cx="3611524"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Not:</a:t>
            </a:r>
          </a:p>
        </p:txBody>
      </p:sp>
      <p:pic>
        <p:nvPicPr>
          <p:cNvPr id="3" name="Picture 2">
            <a:extLst>
              <a:ext uri="{FF2B5EF4-FFF2-40B4-BE49-F238E27FC236}">
                <a16:creationId xmlns:a16="http://schemas.microsoft.com/office/drawing/2014/main" id="{6CF9E47A-06CA-BB43-E4ED-38704551E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7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Empty office interior with a conference table">
            <a:extLst>
              <a:ext uri="{FF2B5EF4-FFF2-40B4-BE49-F238E27FC236}">
                <a16:creationId xmlns:a16="http://schemas.microsoft.com/office/drawing/2014/main" id="{685E4FA2-7CB4-D472-DB65-5505ED1C0DB5}"/>
              </a:ext>
            </a:extLst>
          </p:cNvPr>
          <p:cNvPicPr>
            <a:picLocks noChangeAspect="1"/>
          </p:cNvPicPr>
          <p:nvPr/>
        </p:nvPicPr>
        <p:blipFill rotWithShape="1">
          <a:blip r:embed="rId3"/>
          <a:srcRect l="10788" t="13355" r="5136" b="6639"/>
          <a:stretch/>
        </p:blipFill>
        <p:spPr>
          <a:xfrm>
            <a:off x="-21271" y="-42249"/>
            <a:ext cx="12232839" cy="6544514"/>
          </a:xfrm>
          <a:prstGeom prst="rect">
            <a:avLst/>
          </a:prstGeom>
        </p:spPr>
      </p:pic>
      <p:pic>
        <p:nvPicPr>
          <p:cNvPr id="5132" name="Graphic 5131" descr="Skipping Rope with solid fill">
            <a:extLst>
              <a:ext uri="{FF2B5EF4-FFF2-40B4-BE49-F238E27FC236}">
                <a16:creationId xmlns:a16="http://schemas.microsoft.com/office/drawing/2014/main" id="{4BB0B621-3421-1737-5115-7619954D3A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066" y="4770981"/>
            <a:ext cx="489097" cy="489097"/>
          </a:xfrm>
          <a:prstGeom prst="rect">
            <a:avLst/>
          </a:prstGeom>
        </p:spPr>
      </p:pic>
      <p:pic>
        <p:nvPicPr>
          <p:cNvPr id="5134" name="Graphic 5133" descr="Programmer male with solid fill">
            <a:extLst>
              <a:ext uri="{FF2B5EF4-FFF2-40B4-BE49-F238E27FC236}">
                <a16:creationId xmlns:a16="http://schemas.microsoft.com/office/drawing/2014/main" id="{154FB2A6-1E86-30F8-5081-E01EB5CAAA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066" y="3787271"/>
            <a:ext cx="489097" cy="489097"/>
          </a:xfrm>
          <a:prstGeom prst="rect">
            <a:avLst/>
          </a:prstGeom>
        </p:spPr>
      </p:pic>
      <p:pic>
        <p:nvPicPr>
          <p:cNvPr id="5138" name="Graphic 5137" descr="Mining tools with solid fill">
            <a:extLst>
              <a:ext uri="{FF2B5EF4-FFF2-40B4-BE49-F238E27FC236}">
                <a16:creationId xmlns:a16="http://schemas.microsoft.com/office/drawing/2014/main" id="{04DE573B-126D-CEAF-A3A0-EF71F3A874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066" y="2908545"/>
            <a:ext cx="489097" cy="489097"/>
          </a:xfrm>
          <a:prstGeom prst="rect">
            <a:avLst/>
          </a:prstGeom>
        </p:spPr>
      </p:pic>
      <p:sp>
        <p:nvSpPr>
          <p:cNvPr id="68" name="TextBox 67">
            <a:extLst>
              <a:ext uri="{FF2B5EF4-FFF2-40B4-BE49-F238E27FC236}">
                <a16:creationId xmlns:a16="http://schemas.microsoft.com/office/drawing/2014/main" id="{17FFF619-AD07-60D1-2D6D-F401C50AF829}"/>
              </a:ext>
            </a:extLst>
          </p:cNvPr>
          <p:cNvSpPr txBox="1"/>
          <p:nvPr/>
        </p:nvSpPr>
        <p:spPr>
          <a:xfrm>
            <a:off x="-250363" y="4231452"/>
            <a:ext cx="1341954" cy="276999"/>
          </a:xfrm>
          <a:prstGeom prst="rect">
            <a:avLst/>
          </a:prstGeom>
          <a:noFill/>
        </p:spPr>
        <p:txBody>
          <a:bodyPr wrap="square" rtlCol="0" anchor="ctr">
            <a:spAutoFit/>
          </a:bodyPr>
          <a:lstStyle/>
          <a:p>
            <a:pPr algn="ctr"/>
            <a:r>
              <a:rPr lang="en-US" sz="1200" b="1"/>
              <a:t>Platforms</a:t>
            </a:r>
          </a:p>
        </p:txBody>
      </p:sp>
      <p:sp>
        <p:nvSpPr>
          <p:cNvPr id="69" name="TextBox 68">
            <a:extLst>
              <a:ext uri="{FF2B5EF4-FFF2-40B4-BE49-F238E27FC236}">
                <a16:creationId xmlns:a16="http://schemas.microsoft.com/office/drawing/2014/main" id="{F3CDA75D-B102-B7E7-7936-693E443D5E0C}"/>
              </a:ext>
            </a:extLst>
          </p:cNvPr>
          <p:cNvSpPr txBox="1"/>
          <p:nvPr/>
        </p:nvSpPr>
        <p:spPr>
          <a:xfrm>
            <a:off x="-67462" y="3301821"/>
            <a:ext cx="976153" cy="276999"/>
          </a:xfrm>
          <a:prstGeom prst="rect">
            <a:avLst/>
          </a:prstGeom>
          <a:noFill/>
        </p:spPr>
        <p:txBody>
          <a:bodyPr wrap="square" rtlCol="0" anchor="ctr">
            <a:spAutoFit/>
          </a:bodyPr>
          <a:lstStyle/>
          <a:p>
            <a:pPr algn="ctr"/>
            <a:r>
              <a:rPr lang="en-US" sz="1200" b="1"/>
              <a:t>Products</a:t>
            </a:r>
          </a:p>
        </p:txBody>
      </p:sp>
      <p:sp>
        <p:nvSpPr>
          <p:cNvPr id="70" name="TextBox 69">
            <a:extLst>
              <a:ext uri="{FF2B5EF4-FFF2-40B4-BE49-F238E27FC236}">
                <a16:creationId xmlns:a16="http://schemas.microsoft.com/office/drawing/2014/main" id="{771DE892-DA7C-4BFA-C232-35BB87AE3BBF}"/>
              </a:ext>
            </a:extLst>
          </p:cNvPr>
          <p:cNvSpPr txBox="1"/>
          <p:nvPr/>
        </p:nvSpPr>
        <p:spPr>
          <a:xfrm>
            <a:off x="-250363" y="5205975"/>
            <a:ext cx="1341954" cy="276999"/>
          </a:xfrm>
          <a:prstGeom prst="rect">
            <a:avLst/>
          </a:prstGeom>
          <a:noFill/>
        </p:spPr>
        <p:txBody>
          <a:bodyPr wrap="square" rtlCol="0" anchor="ctr">
            <a:spAutoFit/>
          </a:bodyPr>
          <a:lstStyle/>
          <a:p>
            <a:pPr algn="ctr"/>
            <a:r>
              <a:rPr lang="en-US" sz="1200" b="1"/>
              <a:t>Skills</a:t>
            </a:r>
          </a:p>
        </p:txBody>
      </p:sp>
      <p:sp>
        <p:nvSpPr>
          <p:cNvPr id="5139" name="Heart 5138">
            <a:extLst>
              <a:ext uri="{FF2B5EF4-FFF2-40B4-BE49-F238E27FC236}">
                <a16:creationId xmlns:a16="http://schemas.microsoft.com/office/drawing/2014/main" id="{34A9FE2C-7BE7-27CF-AA3A-CBC168BADB74}"/>
              </a:ext>
            </a:extLst>
          </p:cNvPr>
          <p:cNvSpPr/>
          <p:nvPr/>
        </p:nvSpPr>
        <p:spPr>
          <a:xfrm>
            <a:off x="6063503" y="841980"/>
            <a:ext cx="223284" cy="189097"/>
          </a:xfrm>
          <a:prstGeom prst="hear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art 52">
            <a:extLst>
              <a:ext uri="{FF2B5EF4-FFF2-40B4-BE49-F238E27FC236}">
                <a16:creationId xmlns:a16="http://schemas.microsoft.com/office/drawing/2014/main" id="{A65F99C9-F948-1F68-E985-6D4D460B6C5F}"/>
              </a:ext>
            </a:extLst>
          </p:cNvPr>
          <p:cNvSpPr/>
          <p:nvPr/>
        </p:nvSpPr>
        <p:spPr>
          <a:xfrm>
            <a:off x="6340457" y="841980"/>
            <a:ext cx="223284" cy="189097"/>
          </a:xfrm>
          <a:prstGeom prst="hear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art 53">
            <a:extLst>
              <a:ext uri="{FF2B5EF4-FFF2-40B4-BE49-F238E27FC236}">
                <a16:creationId xmlns:a16="http://schemas.microsoft.com/office/drawing/2014/main" id="{30DF60BD-E580-1CCC-857D-EEA721B8165C}"/>
              </a:ext>
            </a:extLst>
          </p:cNvPr>
          <p:cNvSpPr/>
          <p:nvPr/>
        </p:nvSpPr>
        <p:spPr>
          <a:xfrm>
            <a:off x="6628297" y="841980"/>
            <a:ext cx="223284" cy="189097"/>
          </a:xfrm>
          <a:prstGeom prst="hear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art 54">
            <a:extLst>
              <a:ext uri="{FF2B5EF4-FFF2-40B4-BE49-F238E27FC236}">
                <a16:creationId xmlns:a16="http://schemas.microsoft.com/office/drawing/2014/main" id="{47F0004B-6C93-4DA5-7F6C-9616555C3E81}"/>
              </a:ext>
            </a:extLst>
          </p:cNvPr>
          <p:cNvSpPr/>
          <p:nvPr/>
        </p:nvSpPr>
        <p:spPr>
          <a:xfrm>
            <a:off x="6894618" y="841980"/>
            <a:ext cx="223284" cy="189097"/>
          </a:xfrm>
          <a:prstGeom prst="hear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1" name="TextBox 5140">
            <a:extLst>
              <a:ext uri="{FF2B5EF4-FFF2-40B4-BE49-F238E27FC236}">
                <a16:creationId xmlns:a16="http://schemas.microsoft.com/office/drawing/2014/main" id="{B83D07B4-3440-B1D9-7049-42F591F8F90E}"/>
              </a:ext>
            </a:extLst>
          </p:cNvPr>
          <p:cNvSpPr txBox="1"/>
          <p:nvPr/>
        </p:nvSpPr>
        <p:spPr>
          <a:xfrm>
            <a:off x="773987" y="2061134"/>
            <a:ext cx="4493822" cy="584775"/>
          </a:xfrm>
          <a:prstGeom prst="rect">
            <a:avLst/>
          </a:prstGeom>
          <a:noFill/>
          <a:ln>
            <a:noFill/>
          </a:ln>
        </p:spPr>
        <p:txBody>
          <a:bodyPr wrap="square" rtlCol="0">
            <a:spAutoFit/>
          </a:bodyPr>
          <a:lstStyle/>
          <a:p>
            <a:pPr algn="ctr"/>
            <a:r>
              <a:rPr lang="en-US" sz="3200">
                <a:solidFill>
                  <a:srgbClr val="3B3838"/>
                </a:solidFill>
              </a:rPr>
              <a:t>Digital Asset Inventory</a:t>
            </a:r>
          </a:p>
        </p:txBody>
      </p:sp>
      <p:pic>
        <p:nvPicPr>
          <p:cNvPr id="5144" name="Graphic 5143" descr="Diamond outline">
            <a:extLst>
              <a:ext uri="{FF2B5EF4-FFF2-40B4-BE49-F238E27FC236}">
                <a16:creationId xmlns:a16="http://schemas.microsoft.com/office/drawing/2014/main" id="{DF08666F-FEED-F32F-FB09-0D1ED41A1C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5792" y="1130937"/>
            <a:ext cx="278215" cy="278215"/>
          </a:xfrm>
          <a:prstGeom prst="rect">
            <a:avLst/>
          </a:prstGeom>
        </p:spPr>
      </p:pic>
      <p:sp>
        <p:nvSpPr>
          <p:cNvPr id="2" name="Rectangle 1">
            <a:extLst>
              <a:ext uri="{FF2B5EF4-FFF2-40B4-BE49-F238E27FC236}">
                <a16:creationId xmlns:a16="http://schemas.microsoft.com/office/drawing/2014/main" id="{BC35237B-8D2A-A043-75D9-3A78BE1D2222}"/>
              </a:ext>
            </a:extLst>
          </p:cNvPr>
          <p:cNvSpPr/>
          <p:nvPr/>
        </p:nvSpPr>
        <p:spPr>
          <a:xfrm>
            <a:off x="7011575" y="805207"/>
            <a:ext cx="223284" cy="262739"/>
          </a:xfrm>
          <a:prstGeom prst="rect">
            <a:avLst/>
          </a:prstGeom>
          <a:solidFill>
            <a:srgbClr val="D1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 descr="Two Dots Level Uplands treasure hunt map by Canopy Design and Illustration">
            <a:extLst>
              <a:ext uri="{FF2B5EF4-FFF2-40B4-BE49-F238E27FC236}">
                <a16:creationId xmlns:a16="http://schemas.microsoft.com/office/drawing/2014/main" id="{ACD64C2E-79AD-92AA-7FF6-7329483CA63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652" t="2003" r="2652" b="1869"/>
          <a:stretch/>
        </p:blipFill>
        <p:spPr bwMode="auto">
          <a:xfrm>
            <a:off x="8208813" y="1421518"/>
            <a:ext cx="2408017" cy="2444462"/>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4" name="Oval 3">
            <a:extLst>
              <a:ext uri="{FF2B5EF4-FFF2-40B4-BE49-F238E27FC236}">
                <a16:creationId xmlns:a16="http://schemas.microsoft.com/office/drawing/2014/main" id="{BD33D888-7038-BBC5-6315-E6B1416F1A5F}"/>
              </a:ext>
            </a:extLst>
          </p:cNvPr>
          <p:cNvSpPr/>
          <p:nvPr/>
        </p:nvSpPr>
        <p:spPr>
          <a:xfrm>
            <a:off x="6036171" y="5476879"/>
            <a:ext cx="1808701" cy="296155"/>
          </a:xfrm>
          <a:prstGeom prst="ellipse">
            <a:avLst/>
          </a:prstGeom>
          <a:solidFill>
            <a:schemeClr val="bg1"/>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a:p>
            <a:pPr algn="ctr"/>
            <a:endParaRPr lang="en-US"/>
          </a:p>
        </p:txBody>
      </p:sp>
      <p:sp>
        <p:nvSpPr>
          <p:cNvPr id="59" name="Rectangle 58">
            <a:extLst>
              <a:ext uri="{FF2B5EF4-FFF2-40B4-BE49-F238E27FC236}">
                <a16:creationId xmlns:a16="http://schemas.microsoft.com/office/drawing/2014/main" id="{485C3A81-1D55-F266-0178-01E324BBC6EA}"/>
              </a:ext>
            </a:extLst>
          </p:cNvPr>
          <p:cNvSpPr/>
          <p:nvPr/>
        </p:nvSpPr>
        <p:spPr>
          <a:xfrm>
            <a:off x="-21270" y="5919682"/>
            <a:ext cx="12232838" cy="974178"/>
          </a:xfrm>
          <a:prstGeom prst="rect">
            <a:avLst/>
          </a:prstGeom>
          <a:solidFill>
            <a:srgbClr val="7F7F7F">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6663E59-0BE5-F418-AEB6-58FF5D03A828}"/>
              </a:ext>
            </a:extLst>
          </p:cNvPr>
          <p:cNvSpPr/>
          <p:nvPr/>
        </p:nvSpPr>
        <p:spPr>
          <a:xfrm>
            <a:off x="-21270" y="6462083"/>
            <a:ext cx="12232838" cy="432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76A97CC-F35E-3B48-7815-B813D273AED8}"/>
              </a:ext>
            </a:extLst>
          </p:cNvPr>
          <p:cNvSpPr txBox="1"/>
          <p:nvPr/>
        </p:nvSpPr>
        <p:spPr>
          <a:xfrm>
            <a:off x="10815310" y="6005407"/>
            <a:ext cx="1029583" cy="369332"/>
          </a:xfrm>
          <a:prstGeom prst="rect">
            <a:avLst/>
          </a:prstGeom>
          <a:noFill/>
        </p:spPr>
        <p:txBody>
          <a:bodyPr wrap="square" rtlCol="0">
            <a:spAutoFit/>
          </a:bodyPr>
          <a:lstStyle/>
          <a:p>
            <a:r>
              <a:rPr lang="en-US"/>
              <a:t>Return</a:t>
            </a:r>
          </a:p>
        </p:txBody>
      </p:sp>
      <p:sp>
        <p:nvSpPr>
          <p:cNvPr id="5147" name="Oval 5146">
            <a:extLst>
              <a:ext uri="{FF2B5EF4-FFF2-40B4-BE49-F238E27FC236}">
                <a16:creationId xmlns:a16="http://schemas.microsoft.com/office/drawing/2014/main" id="{9BD84BE1-FCEF-CF97-571B-5C01EFC38FEA}"/>
              </a:ext>
            </a:extLst>
          </p:cNvPr>
          <p:cNvSpPr/>
          <p:nvPr/>
        </p:nvSpPr>
        <p:spPr>
          <a:xfrm>
            <a:off x="11626186" y="6057959"/>
            <a:ext cx="270463" cy="270463"/>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5" name="Rectangle 4">
            <a:extLst>
              <a:ext uri="{FF2B5EF4-FFF2-40B4-BE49-F238E27FC236}">
                <a16:creationId xmlns:a16="http://schemas.microsoft.com/office/drawing/2014/main" id="{51E31439-B4DD-37FA-7C80-E2FD61017C8B}"/>
              </a:ext>
            </a:extLst>
          </p:cNvPr>
          <p:cNvSpPr/>
          <p:nvPr/>
        </p:nvSpPr>
        <p:spPr>
          <a:xfrm>
            <a:off x="8219963" y="3542336"/>
            <a:ext cx="2396868" cy="314614"/>
          </a:xfrm>
          <a:prstGeom prst="rect">
            <a:avLst/>
          </a:prstGeom>
          <a:solidFill>
            <a:srgbClr val="64C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3B3838"/>
                </a:solidFill>
              </a:rPr>
              <a:t>Digital Roadmap</a:t>
            </a:r>
          </a:p>
        </p:txBody>
      </p:sp>
      <p:cxnSp>
        <p:nvCxnSpPr>
          <p:cNvPr id="42" name="Straight Connector 41">
            <a:extLst>
              <a:ext uri="{FF2B5EF4-FFF2-40B4-BE49-F238E27FC236}">
                <a16:creationId xmlns:a16="http://schemas.microsoft.com/office/drawing/2014/main" id="{E12C8787-017D-C336-07D1-178195FD5BE7}"/>
              </a:ext>
            </a:extLst>
          </p:cNvPr>
          <p:cNvCxnSpPr>
            <a:cxnSpLocks/>
          </p:cNvCxnSpPr>
          <p:nvPr/>
        </p:nvCxnSpPr>
        <p:spPr>
          <a:xfrm>
            <a:off x="8208813" y="3542336"/>
            <a:ext cx="24080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71606E8-FDEF-1A33-021F-A436B1116823}"/>
              </a:ext>
            </a:extLst>
          </p:cNvPr>
          <p:cNvCxnSpPr>
            <a:cxnSpLocks/>
          </p:cNvCxnSpPr>
          <p:nvPr/>
        </p:nvCxnSpPr>
        <p:spPr>
          <a:xfrm>
            <a:off x="176066" y="4592650"/>
            <a:ext cx="4846485" cy="0"/>
          </a:xfrm>
          <a:prstGeom prst="line">
            <a:avLst/>
          </a:prstGeom>
          <a:ln w="19050">
            <a:solidFill>
              <a:srgbClr val="D93D66"/>
            </a:solidFill>
          </a:ln>
        </p:spPr>
        <p:style>
          <a:lnRef idx="1">
            <a:schemeClr val="accent1"/>
          </a:lnRef>
          <a:fillRef idx="0">
            <a:schemeClr val="accent1"/>
          </a:fillRef>
          <a:effectRef idx="0">
            <a:schemeClr val="accent1"/>
          </a:effectRef>
          <a:fontRef idx="minor">
            <a:schemeClr val="tx1"/>
          </a:fontRef>
        </p:style>
      </p:cxnSp>
      <p:pic>
        <p:nvPicPr>
          <p:cNvPr id="191" name="Picture 190" descr="A picture containing text&#10;&#10;Description automatically generated">
            <a:extLst>
              <a:ext uri="{FF2B5EF4-FFF2-40B4-BE49-F238E27FC236}">
                <a16:creationId xmlns:a16="http://schemas.microsoft.com/office/drawing/2014/main" id="{2A5C2236-671A-DC1F-4A1A-81CCA86CFF29}"/>
              </a:ext>
            </a:extLst>
          </p:cNvPr>
          <p:cNvPicPr>
            <a:picLocks noChangeAspect="1"/>
          </p:cNvPicPr>
          <p:nvPr/>
        </p:nvPicPr>
        <p:blipFill rotWithShape="1">
          <a:blip r:embed="rId13"/>
          <a:srcRect b="19412"/>
          <a:stretch/>
        </p:blipFill>
        <p:spPr>
          <a:xfrm>
            <a:off x="-83191" y="6539454"/>
            <a:ext cx="710873" cy="311612"/>
          </a:xfrm>
          <a:prstGeom prst="rect">
            <a:avLst/>
          </a:prstGeom>
        </p:spPr>
      </p:pic>
      <p:pic>
        <p:nvPicPr>
          <p:cNvPr id="192" name="Picture 191" descr="A picture containing text&#10;&#10;Description automatically generated">
            <a:extLst>
              <a:ext uri="{FF2B5EF4-FFF2-40B4-BE49-F238E27FC236}">
                <a16:creationId xmlns:a16="http://schemas.microsoft.com/office/drawing/2014/main" id="{F8A9ADDA-F532-5F14-CCDC-88E74438646B}"/>
              </a:ext>
            </a:extLst>
          </p:cNvPr>
          <p:cNvPicPr>
            <a:picLocks noChangeAspect="1"/>
          </p:cNvPicPr>
          <p:nvPr/>
        </p:nvPicPr>
        <p:blipFill rotWithShape="1">
          <a:blip r:embed="rId13"/>
          <a:srcRect b="19412"/>
          <a:stretch/>
        </p:blipFill>
        <p:spPr>
          <a:xfrm rot="5400000">
            <a:off x="478826" y="6606221"/>
            <a:ext cx="360554" cy="158049"/>
          </a:xfrm>
          <a:prstGeom prst="rect">
            <a:avLst/>
          </a:prstGeom>
        </p:spPr>
      </p:pic>
      <p:cxnSp>
        <p:nvCxnSpPr>
          <p:cNvPr id="193" name="Straight Connector 192">
            <a:extLst>
              <a:ext uri="{FF2B5EF4-FFF2-40B4-BE49-F238E27FC236}">
                <a16:creationId xmlns:a16="http://schemas.microsoft.com/office/drawing/2014/main" id="{C09C8A07-43FF-C499-CD5A-815F29E57FB1}"/>
              </a:ext>
            </a:extLst>
          </p:cNvPr>
          <p:cNvCxnSpPr>
            <a:cxnSpLocks/>
          </p:cNvCxnSpPr>
          <p:nvPr/>
        </p:nvCxnSpPr>
        <p:spPr>
          <a:xfrm>
            <a:off x="-50360" y="6558514"/>
            <a:ext cx="12480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4" name="Picture 193" descr="A picture containing text&#10;&#10;Description automatically generated">
            <a:extLst>
              <a:ext uri="{FF2B5EF4-FFF2-40B4-BE49-F238E27FC236}">
                <a16:creationId xmlns:a16="http://schemas.microsoft.com/office/drawing/2014/main" id="{1E629443-81D6-24CF-FB48-E85F592768C8}"/>
              </a:ext>
            </a:extLst>
          </p:cNvPr>
          <p:cNvPicPr>
            <a:picLocks noChangeAspect="1"/>
          </p:cNvPicPr>
          <p:nvPr/>
        </p:nvPicPr>
        <p:blipFill rotWithShape="1">
          <a:blip r:embed="rId13"/>
          <a:srcRect b="19412"/>
          <a:stretch/>
        </p:blipFill>
        <p:spPr>
          <a:xfrm rot="10800000">
            <a:off x="692962" y="6539455"/>
            <a:ext cx="710873" cy="311612"/>
          </a:xfrm>
          <a:prstGeom prst="rect">
            <a:avLst/>
          </a:prstGeom>
        </p:spPr>
      </p:pic>
      <p:pic>
        <p:nvPicPr>
          <p:cNvPr id="195" name="Picture 194" descr="A picture containing text&#10;&#10;Description automatically generated">
            <a:extLst>
              <a:ext uri="{FF2B5EF4-FFF2-40B4-BE49-F238E27FC236}">
                <a16:creationId xmlns:a16="http://schemas.microsoft.com/office/drawing/2014/main" id="{E10CEF43-5377-24E4-5C27-47B856E332B8}"/>
              </a:ext>
            </a:extLst>
          </p:cNvPr>
          <p:cNvPicPr>
            <a:picLocks noChangeAspect="1"/>
          </p:cNvPicPr>
          <p:nvPr/>
        </p:nvPicPr>
        <p:blipFill rotWithShape="1">
          <a:blip r:embed="rId13"/>
          <a:srcRect b="19412"/>
          <a:stretch/>
        </p:blipFill>
        <p:spPr>
          <a:xfrm rot="16200000">
            <a:off x="1257030" y="6606221"/>
            <a:ext cx="360554" cy="158049"/>
          </a:xfrm>
          <a:prstGeom prst="rect">
            <a:avLst/>
          </a:prstGeom>
        </p:spPr>
      </p:pic>
      <p:pic>
        <p:nvPicPr>
          <p:cNvPr id="196" name="Picture 195" descr="A picture containing text&#10;&#10;Description automatically generated">
            <a:extLst>
              <a:ext uri="{FF2B5EF4-FFF2-40B4-BE49-F238E27FC236}">
                <a16:creationId xmlns:a16="http://schemas.microsoft.com/office/drawing/2014/main" id="{6FC8EC20-4E3B-6536-D93D-C7DC5D4989C0}"/>
              </a:ext>
            </a:extLst>
          </p:cNvPr>
          <p:cNvPicPr>
            <a:picLocks noChangeAspect="1"/>
          </p:cNvPicPr>
          <p:nvPr/>
        </p:nvPicPr>
        <p:blipFill rotWithShape="1">
          <a:blip r:embed="rId13"/>
          <a:srcRect b="19412"/>
          <a:stretch/>
        </p:blipFill>
        <p:spPr>
          <a:xfrm>
            <a:off x="1460893" y="6539454"/>
            <a:ext cx="710873" cy="311612"/>
          </a:xfrm>
          <a:prstGeom prst="rect">
            <a:avLst/>
          </a:prstGeom>
        </p:spPr>
      </p:pic>
      <p:pic>
        <p:nvPicPr>
          <p:cNvPr id="197" name="Picture 196" descr="A picture containing text&#10;&#10;Description automatically generated">
            <a:extLst>
              <a:ext uri="{FF2B5EF4-FFF2-40B4-BE49-F238E27FC236}">
                <a16:creationId xmlns:a16="http://schemas.microsoft.com/office/drawing/2014/main" id="{78CE2ECB-8EEB-9304-E88E-AC78B12E58F6}"/>
              </a:ext>
            </a:extLst>
          </p:cNvPr>
          <p:cNvPicPr>
            <a:picLocks noChangeAspect="1"/>
          </p:cNvPicPr>
          <p:nvPr/>
        </p:nvPicPr>
        <p:blipFill rotWithShape="1">
          <a:blip r:embed="rId13"/>
          <a:srcRect b="19412"/>
          <a:stretch/>
        </p:blipFill>
        <p:spPr>
          <a:xfrm rot="5400000">
            <a:off x="2022910" y="6606221"/>
            <a:ext cx="360554" cy="158049"/>
          </a:xfrm>
          <a:prstGeom prst="rect">
            <a:avLst/>
          </a:prstGeom>
        </p:spPr>
      </p:pic>
      <p:pic>
        <p:nvPicPr>
          <p:cNvPr id="198" name="Picture 197" descr="A picture containing text&#10;&#10;Description automatically generated">
            <a:extLst>
              <a:ext uri="{FF2B5EF4-FFF2-40B4-BE49-F238E27FC236}">
                <a16:creationId xmlns:a16="http://schemas.microsoft.com/office/drawing/2014/main" id="{E0A378D4-60BE-719C-98EF-2934A83A34B4}"/>
              </a:ext>
            </a:extLst>
          </p:cNvPr>
          <p:cNvPicPr>
            <a:picLocks noChangeAspect="1"/>
          </p:cNvPicPr>
          <p:nvPr/>
        </p:nvPicPr>
        <p:blipFill rotWithShape="1">
          <a:blip r:embed="rId13"/>
          <a:srcRect b="19412"/>
          <a:stretch/>
        </p:blipFill>
        <p:spPr>
          <a:xfrm rot="10800000">
            <a:off x="2237046" y="6539455"/>
            <a:ext cx="710873" cy="311612"/>
          </a:xfrm>
          <a:prstGeom prst="rect">
            <a:avLst/>
          </a:prstGeom>
        </p:spPr>
      </p:pic>
      <p:pic>
        <p:nvPicPr>
          <p:cNvPr id="199" name="Picture 198" descr="A picture containing text&#10;&#10;Description automatically generated">
            <a:extLst>
              <a:ext uri="{FF2B5EF4-FFF2-40B4-BE49-F238E27FC236}">
                <a16:creationId xmlns:a16="http://schemas.microsoft.com/office/drawing/2014/main" id="{B739F70B-0BB0-C549-E31B-1199310F1811}"/>
              </a:ext>
            </a:extLst>
          </p:cNvPr>
          <p:cNvPicPr>
            <a:picLocks noChangeAspect="1"/>
          </p:cNvPicPr>
          <p:nvPr/>
        </p:nvPicPr>
        <p:blipFill rotWithShape="1">
          <a:blip r:embed="rId13"/>
          <a:srcRect b="19412"/>
          <a:stretch/>
        </p:blipFill>
        <p:spPr>
          <a:xfrm rot="16200000">
            <a:off x="2801114" y="6615746"/>
            <a:ext cx="360554" cy="158049"/>
          </a:xfrm>
          <a:prstGeom prst="rect">
            <a:avLst/>
          </a:prstGeom>
        </p:spPr>
      </p:pic>
      <p:pic>
        <p:nvPicPr>
          <p:cNvPr id="200" name="Picture 199" descr="A picture containing text&#10;&#10;Description automatically generated">
            <a:extLst>
              <a:ext uri="{FF2B5EF4-FFF2-40B4-BE49-F238E27FC236}">
                <a16:creationId xmlns:a16="http://schemas.microsoft.com/office/drawing/2014/main" id="{E4C51347-DA11-DC89-9E66-53D01C5502DB}"/>
              </a:ext>
            </a:extLst>
          </p:cNvPr>
          <p:cNvPicPr>
            <a:picLocks noChangeAspect="1"/>
          </p:cNvPicPr>
          <p:nvPr/>
        </p:nvPicPr>
        <p:blipFill rotWithShape="1">
          <a:blip r:embed="rId13"/>
          <a:srcRect b="19412"/>
          <a:stretch/>
        </p:blipFill>
        <p:spPr>
          <a:xfrm>
            <a:off x="3013199" y="6539454"/>
            <a:ext cx="710873" cy="311612"/>
          </a:xfrm>
          <a:prstGeom prst="rect">
            <a:avLst/>
          </a:prstGeom>
        </p:spPr>
      </p:pic>
      <p:pic>
        <p:nvPicPr>
          <p:cNvPr id="201" name="Picture 200" descr="A picture containing text&#10;&#10;Description automatically generated">
            <a:extLst>
              <a:ext uri="{FF2B5EF4-FFF2-40B4-BE49-F238E27FC236}">
                <a16:creationId xmlns:a16="http://schemas.microsoft.com/office/drawing/2014/main" id="{149B30FB-2EDE-464C-7DA0-A7E990039384}"/>
              </a:ext>
            </a:extLst>
          </p:cNvPr>
          <p:cNvPicPr>
            <a:picLocks noChangeAspect="1"/>
          </p:cNvPicPr>
          <p:nvPr/>
        </p:nvPicPr>
        <p:blipFill rotWithShape="1">
          <a:blip r:embed="rId13"/>
          <a:srcRect b="19412"/>
          <a:stretch/>
        </p:blipFill>
        <p:spPr>
          <a:xfrm rot="5400000">
            <a:off x="3575216" y="6617320"/>
            <a:ext cx="360554" cy="158049"/>
          </a:xfrm>
          <a:prstGeom prst="rect">
            <a:avLst/>
          </a:prstGeom>
        </p:spPr>
      </p:pic>
      <p:pic>
        <p:nvPicPr>
          <p:cNvPr id="202" name="Picture 201" descr="A picture containing text&#10;&#10;Description automatically generated">
            <a:extLst>
              <a:ext uri="{FF2B5EF4-FFF2-40B4-BE49-F238E27FC236}">
                <a16:creationId xmlns:a16="http://schemas.microsoft.com/office/drawing/2014/main" id="{41196167-D053-F134-8647-1659388EB39E}"/>
              </a:ext>
            </a:extLst>
          </p:cNvPr>
          <p:cNvPicPr>
            <a:picLocks noChangeAspect="1"/>
          </p:cNvPicPr>
          <p:nvPr/>
        </p:nvPicPr>
        <p:blipFill rotWithShape="1">
          <a:blip r:embed="rId13"/>
          <a:srcRect b="19412"/>
          <a:stretch/>
        </p:blipFill>
        <p:spPr>
          <a:xfrm rot="10800000">
            <a:off x="3789352" y="6539454"/>
            <a:ext cx="710873" cy="311612"/>
          </a:xfrm>
          <a:prstGeom prst="rect">
            <a:avLst/>
          </a:prstGeom>
        </p:spPr>
      </p:pic>
      <p:pic>
        <p:nvPicPr>
          <p:cNvPr id="203" name="Picture 202" descr="A picture containing text&#10;&#10;Description automatically generated">
            <a:extLst>
              <a:ext uri="{FF2B5EF4-FFF2-40B4-BE49-F238E27FC236}">
                <a16:creationId xmlns:a16="http://schemas.microsoft.com/office/drawing/2014/main" id="{8D0CA0B5-6D38-5139-A5EC-43A02805A497}"/>
              </a:ext>
            </a:extLst>
          </p:cNvPr>
          <p:cNvPicPr>
            <a:picLocks noChangeAspect="1"/>
          </p:cNvPicPr>
          <p:nvPr/>
        </p:nvPicPr>
        <p:blipFill rotWithShape="1">
          <a:blip r:embed="rId13"/>
          <a:srcRect b="19412"/>
          <a:stretch/>
        </p:blipFill>
        <p:spPr>
          <a:xfrm rot="16200000">
            <a:off x="4353420" y="6606221"/>
            <a:ext cx="360554" cy="158049"/>
          </a:xfrm>
          <a:prstGeom prst="rect">
            <a:avLst/>
          </a:prstGeom>
        </p:spPr>
      </p:pic>
      <p:pic>
        <p:nvPicPr>
          <p:cNvPr id="204" name="Picture 203" descr="A picture containing text&#10;&#10;Description automatically generated">
            <a:extLst>
              <a:ext uri="{FF2B5EF4-FFF2-40B4-BE49-F238E27FC236}">
                <a16:creationId xmlns:a16="http://schemas.microsoft.com/office/drawing/2014/main" id="{6D699A65-8361-97D7-D178-6FB72E6A3EE5}"/>
              </a:ext>
            </a:extLst>
          </p:cNvPr>
          <p:cNvPicPr>
            <a:picLocks noChangeAspect="1"/>
          </p:cNvPicPr>
          <p:nvPr/>
        </p:nvPicPr>
        <p:blipFill rotWithShape="1">
          <a:blip r:embed="rId13"/>
          <a:srcRect b="19412"/>
          <a:stretch/>
        </p:blipFill>
        <p:spPr>
          <a:xfrm>
            <a:off x="4574319" y="6539454"/>
            <a:ext cx="710873" cy="311612"/>
          </a:xfrm>
          <a:prstGeom prst="rect">
            <a:avLst/>
          </a:prstGeom>
        </p:spPr>
      </p:pic>
      <p:pic>
        <p:nvPicPr>
          <p:cNvPr id="205" name="Picture 204" descr="A picture containing text&#10;&#10;Description automatically generated">
            <a:extLst>
              <a:ext uri="{FF2B5EF4-FFF2-40B4-BE49-F238E27FC236}">
                <a16:creationId xmlns:a16="http://schemas.microsoft.com/office/drawing/2014/main" id="{1FD2F325-7409-D0F3-C6BF-9B4AB34A8CEE}"/>
              </a:ext>
            </a:extLst>
          </p:cNvPr>
          <p:cNvPicPr>
            <a:picLocks noChangeAspect="1"/>
          </p:cNvPicPr>
          <p:nvPr/>
        </p:nvPicPr>
        <p:blipFill rotWithShape="1">
          <a:blip r:embed="rId13"/>
          <a:srcRect b="19412"/>
          <a:stretch/>
        </p:blipFill>
        <p:spPr>
          <a:xfrm rot="5400000">
            <a:off x="5136336" y="6617320"/>
            <a:ext cx="360554" cy="158049"/>
          </a:xfrm>
          <a:prstGeom prst="rect">
            <a:avLst/>
          </a:prstGeom>
        </p:spPr>
      </p:pic>
      <p:pic>
        <p:nvPicPr>
          <p:cNvPr id="206" name="Picture 205" descr="A picture containing text&#10;&#10;Description automatically generated">
            <a:extLst>
              <a:ext uri="{FF2B5EF4-FFF2-40B4-BE49-F238E27FC236}">
                <a16:creationId xmlns:a16="http://schemas.microsoft.com/office/drawing/2014/main" id="{D6789BF9-6352-AF5E-AEE7-296659D490AE}"/>
              </a:ext>
            </a:extLst>
          </p:cNvPr>
          <p:cNvPicPr>
            <a:picLocks noChangeAspect="1"/>
          </p:cNvPicPr>
          <p:nvPr/>
        </p:nvPicPr>
        <p:blipFill rotWithShape="1">
          <a:blip r:embed="rId13"/>
          <a:srcRect b="19412"/>
          <a:stretch/>
        </p:blipFill>
        <p:spPr>
          <a:xfrm rot="10800000">
            <a:off x="5350472" y="6539455"/>
            <a:ext cx="710873" cy="311612"/>
          </a:xfrm>
          <a:prstGeom prst="rect">
            <a:avLst/>
          </a:prstGeom>
        </p:spPr>
      </p:pic>
      <p:pic>
        <p:nvPicPr>
          <p:cNvPr id="207" name="Picture 206" descr="A picture containing text&#10;&#10;Description automatically generated">
            <a:extLst>
              <a:ext uri="{FF2B5EF4-FFF2-40B4-BE49-F238E27FC236}">
                <a16:creationId xmlns:a16="http://schemas.microsoft.com/office/drawing/2014/main" id="{0DF631CF-AB42-2052-8F16-EAB65693F628}"/>
              </a:ext>
            </a:extLst>
          </p:cNvPr>
          <p:cNvPicPr>
            <a:picLocks noChangeAspect="1"/>
          </p:cNvPicPr>
          <p:nvPr/>
        </p:nvPicPr>
        <p:blipFill rotWithShape="1">
          <a:blip r:embed="rId13"/>
          <a:srcRect b="19412"/>
          <a:stretch/>
        </p:blipFill>
        <p:spPr>
          <a:xfrm rot="16200000">
            <a:off x="5914540" y="6614172"/>
            <a:ext cx="360554" cy="158049"/>
          </a:xfrm>
          <a:prstGeom prst="rect">
            <a:avLst/>
          </a:prstGeom>
        </p:spPr>
      </p:pic>
      <p:pic>
        <p:nvPicPr>
          <p:cNvPr id="208" name="Picture 207" descr="A picture containing text&#10;&#10;Description automatically generated">
            <a:extLst>
              <a:ext uri="{FF2B5EF4-FFF2-40B4-BE49-F238E27FC236}">
                <a16:creationId xmlns:a16="http://schemas.microsoft.com/office/drawing/2014/main" id="{7A6CBEDB-ECE1-1213-448A-B4F1695C3B19}"/>
              </a:ext>
            </a:extLst>
          </p:cNvPr>
          <p:cNvPicPr>
            <a:picLocks noChangeAspect="1"/>
          </p:cNvPicPr>
          <p:nvPr/>
        </p:nvPicPr>
        <p:blipFill rotWithShape="1">
          <a:blip r:embed="rId13"/>
          <a:srcRect b="19412"/>
          <a:stretch/>
        </p:blipFill>
        <p:spPr>
          <a:xfrm>
            <a:off x="6126625" y="6539454"/>
            <a:ext cx="710873" cy="311612"/>
          </a:xfrm>
          <a:prstGeom prst="rect">
            <a:avLst/>
          </a:prstGeom>
        </p:spPr>
      </p:pic>
      <p:pic>
        <p:nvPicPr>
          <p:cNvPr id="209" name="Picture 208" descr="A picture containing text&#10;&#10;Description automatically generated">
            <a:extLst>
              <a:ext uri="{FF2B5EF4-FFF2-40B4-BE49-F238E27FC236}">
                <a16:creationId xmlns:a16="http://schemas.microsoft.com/office/drawing/2014/main" id="{E045C92E-1E58-D322-AA68-4E9545694447}"/>
              </a:ext>
            </a:extLst>
          </p:cNvPr>
          <p:cNvPicPr>
            <a:picLocks noChangeAspect="1"/>
          </p:cNvPicPr>
          <p:nvPr/>
        </p:nvPicPr>
        <p:blipFill rotWithShape="1">
          <a:blip r:embed="rId13"/>
          <a:srcRect b="19412"/>
          <a:stretch/>
        </p:blipFill>
        <p:spPr>
          <a:xfrm rot="5400000">
            <a:off x="6688642" y="6617320"/>
            <a:ext cx="360554" cy="158049"/>
          </a:xfrm>
          <a:prstGeom prst="rect">
            <a:avLst/>
          </a:prstGeom>
        </p:spPr>
      </p:pic>
      <p:pic>
        <p:nvPicPr>
          <p:cNvPr id="210" name="Picture 209" descr="A picture containing text&#10;&#10;Description automatically generated">
            <a:extLst>
              <a:ext uri="{FF2B5EF4-FFF2-40B4-BE49-F238E27FC236}">
                <a16:creationId xmlns:a16="http://schemas.microsoft.com/office/drawing/2014/main" id="{5FC618BD-E71A-624E-45A2-E0A468193587}"/>
              </a:ext>
            </a:extLst>
          </p:cNvPr>
          <p:cNvPicPr>
            <a:picLocks noChangeAspect="1"/>
          </p:cNvPicPr>
          <p:nvPr/>
        </p:nvPicPr>
        <p:blipFill rotWithShape="1">
          <a:blip r:embed="rId13"/>
          <a:srcRect b="19412"/>
          <a:stretch/>
        </p:blipFill>
        <p:spPr>
          <a:xfrm rot="10800000">
            <a:off x="6902778" y="6539455"/>
            <a:ext cx="710873" cy="311612"/>
          </a:xfrm>
          <a:prstGeom prst="rect">
            <a:avLst/>
          </a:prstGeom>
        </p:spPr>
      </p:pic>
      <p:pic>
        <p:nvPicPr>
          <p:cNvPr id="211" name="Picture 210" descr="A picture containing text&#10;&#10;Description automatically generated">
            <a:extLst>
              <a:ext uri="{FF2B5EF4-FFF2-40B4-BE49-F238E27FC236}">
                <a16:creationId xmlns:a16="http://schemas.microsoft.com/office/drawing/2014/main" id="{904BB4F2-2BA5-748C-111E-FF53C0CE7A49}"/>
              </a:ext>
            </a:extLst>
          </p:cNvPr>
          <p:cNvPicPr>
            <a:picLocks noChangeAspect="1"/>
          </p:cNvPicPr>
          <p:nvPr/>
        </p:nvPicPr>
        <p:blipFill rotWithShape="1">
          <a:blip r:embed="rId13"/>
          <a:srcRect b="19412"/>
          <a:stretch/>
        </p:blipFill>
        <p:spPr>
          <a:xfrm rot="16200000">
            <a:off x="7466846" y="6614172"/>
            <a:ext cx="360554" cy="158049"/>
          </a:xfrm>
          <a:prstGeom prst="rect">
            <a:avLst/>
          </a:prstGeom>
        </p:spPr>
      </p:pic>
      <p:pic>
        <p:nvPicPr>
          <p:cNvPr id="212" name="Picture 211" descr="A picture containing text&#10;&#10;Description automatically generated">
            <a:extLst>
              <a:ext uri="{FF2B5EF4-FFF2-40B4-BE49-F238E27FC236}">
                <a16:creationId xmlns:a16="http://schemas.microsoft.com/office/drawing/2014/main" id="{31F22A99-FB11-B3BA-C4D9-B7B942D6B562}"/>
              </a:ext>
            </a:extLst>
          </p:cNvPr>
          <p:cNvPicPr>
            <a:picLocks noChangeAspect="1"/>
          </p:cNvPicPr>
          <p:nvPr/>
        </p:nvPicPr>
        <p:blipFill rotWithShape="1">
          <a:blip r:embed="rId13"/>
          <a:srcRect b="19412"/>
          <a:stretch/>
        </p:blipFill>
        <p:spPr>
          <a:xfrm>
            <a:off x="7677846" y="6539454"/>
            <a:ext cx="710873" cy="311612"/>
          </a:xfrm>
          <a:prstGeom prst="rect">
            <a:avLst/>
          </a:prstGeom>
        </p:spPr>
      </p:pic>
      <p:pic>
        <p:nvPicPr>
          <p:cNvPr id="213" name="Picture 212" descr="A picture containing text&#10;&#10;Description automatically generated">
            <a:extLst>
              <a:ext uri="{FF2B5EF4-FFF2-40B4-BE49-F238E27FC236}">
                <a16:creationId xmlns:a16="http://schemas.microsoft.com/office/drawing/2014/main" id="{C4062C35-40F6-4734-21A6-6DC8033587FB}"/>
              </a:ext>
            </a:extLst>
          </p:cNvPr>
          <p:cNvPicPr>
            <a:picLocks noChangeAspect="1"/>
          </p:cNvPicPr>
          <p:nvPr/>
        </p:nvPicPr>
        <p:blipFill rotWithShape="1">
          <a:blip r:embed="rId13"/>
          <a:srcRect b="19412"/>
          <a:stretch/>
        </p:blipFill>
        <p:spPr>
          <a:xfrm rot="5400000">
            <a:off x="8239863" y="6618894"/>
            <a:ext cx="360554" cy="158049"/>
          </a:xfrm>
          <a:prstGeom prst="rect">
            <a:avLst/>
          </a:prstGeom>
        </p:spPr>
      </p:pic>
      <p:pic>
        <p:nvPicPr>
          <p:cNvPr id="214" name="Picture 213" descr="A picture containing text&#10;&#10;Description automatically generated">
            <a:extLst>
              <a:ext uri="{FF2B5EF4-FFF2-40B4-BE49-F238E27FC236}">
                <a16:creationId xmlns:a16="http://schemas.microsoft.com/office/drawing/2014/main" id="{A74F61F7-D0AE-D221-BEEF-93AFDB6D6867}"/>
              </a:ext>
            </a:extLst>
          </p:cNvPr>
          <p:cNvPicPr>
            <a:picLocks noChangeAspect="1"/>
          </p:cNvPicPr>
          <p:nvPr/>
        </p:nvPicPr>
        <p:blipFill rotWithShape="1">
          <a:blip r:embed="rId13"/>
          <a:srcRect b="19412"/>
          <a:stretch/>
        </p:blipFill>
        <p:spPr>
          <a:xfrm rot="10800000">
            <a:off x="8453999" y="6539454"/>
            <a:ext cx="710873" cy="311612"/>
          </a:xfrm>
          <a:prstGeom prst="rect">
            <a:avLst/>
          </a:prstGeom>
        </p:spPr>
      </p:pic>
      <p:pic>
        <p:nvPicPr>
          <p:cNvPr id="215" name="Picture 214" descr="A picture containing text&#10;&#10;Description automatically generated">
            <a:extLst>
              <a:ext uri="{FF2B5EF4-FFF2-40B4-BE49-F238E27FC236}">
                <a16:creationId xmlns:a16="http://schemas.microsoft.com/office/drawing/2014/main" id="{CCAAB45E-CC5E-256A-819C-0E1DFB3ACEE6}"/>
              </a:ext>
            </a:extLst>
          </p:cNvPr>
          <p:cNvPicPr>
            <a:picLocks noChangeAspect="1"/>
          </p:cNvPicPr>
          <p:nvPr/>
        </p:nvPicPr>
        <p:blipFill rotWithShape="1">
          <a:blip r:embed="rId13"/>
          <a:srcRect b="19412"/>
          <a:stretch/>
        </p:blipFill>
        <p:spPr>
          <a:xfrm rot="16200000">
            <a:off x="9018067" y="6614172"/>
            <a:ext cx="360554" cy="158049"/>
          </a:xfrm>
          <a:prstGeom prst="rect">
            <a:avLst/>
          </a:prstGeom>
        </p:spPr>
      </p:pic>
      <p:pic>
        <p:nvPicPr>
          <p:cNvPr id="216" name="Picture 215" descr="A picture containing text&#10;&#10;Description automatically generated">
            <a:extLst>
              <a:ext uri="{FF2B5EF4-FFF2-40B4-BE49-F238E27FC236}">
                <a16:creationId xmlns:a16="http://schemas.microsoft.com/office/drawing/2014/main" id="{DA2D7020-C74D-9539-E908-49F5389709DE}"/>
              </a:ext>
            </a:extLst>
          </p:cNvPr>
          <p:cNvPicPr>
            <a:picLocks noChangeAspect="1"/>
          </p:cNvPicPr>
          <p:nvPr/>
        </p:nvPicPr>
        <p:blipFill rotWithShape="1">
          <a:blip r:embed="rId13"/>
          <a:srcRect b="19412"/>
          <a:stretch/>
        </p:blipFill>
        <p:spPr>
          <a:xfrm>
            <a:off x="9236177" y="6539454"/>
            <a:ext cx="710873" cy="311612"/>
          </a:xfrm>
          <a:prstGeom prst="rect">
            <a:avLst/>
          </a:prstGeom>
        </p:spPr>
      </p:pic>
      <p:pic>
        <p:nvPicPr>
          <p:cNvPr id="217" name="Picture 216" descr="A picture containing text&#10;&#10;Description automatically generated">
            <a:extLst>
              <a:ext uri="{FF2B5EF4-FFF2-40B4-BE49-F238E27FC236}">
                <a16:creationId xmlns:a16="http://schemas.microsoft.com/office/drawing/2014/main" id="{8B595C93-28E0-34B4-EA88-68FBB4563FEF}"/>
              </a:ext>
            </a:extLst>
          </p:cNvPr>
          <p:cNvPicPr>
            <a:picLocks noChangeAspect="1"/>
          </p:cNvPicPr>
          <p:nvPr/>
        </p:nvPicPr>
        <p:blipFill rotWithShape="1">
          <a:blip r:embed="rId13"/>
          <a:srcRect b="19412"/>
          <a:stretch/>
        </p:blipFill>
        <p:spPr>
          <a:xfrm rot="5400000">
            <a:off x="9798194" y="6615746"/>
            <a:ext cx="360554" cy="158049"/>
          </a:xfrm>
          <a:prstGeom prst="rect">
            <a:avLst/>
          </a:prstGeom>
        </p:spPr>
      </p:pic>
      <p:pic>
        <p:nvPicPr>
          <p:cNvPr id="218" name="Picture 217" descr="A picture containing text&#10;&#10;Description automatically generated">
            <a:extLst>
              <a:ext uri="{FF2B5EF4-FFF2-40B4-BE49-F238E27FC236}">
                <a16:creationId xmlns:a16="http://schemas.microsoft.com/office/drawing/2014/main" id="{C7C456F6-2A36-E301-F58A-B077454A8FC7}"/>
              </a:ext>
            </a:extLst>
          </p:cNvPr>
          <p:cNvPicPr>
            <a:picLocks noChangeAspect="1"/>
          </p:cNvPicPr>
          <p:nvPr/>
        </p:nvPicPr>
        <p:blipFill rotWithShape="1">
          <a:blip r:embed="rId13"/>
          <a:srcRect b="19412"/>
          <a:stretch/>
        </p:blipFill>
        <p:spPr>
          <a:xfrm rot="10800000">
            <a:off x="10012330" y="6539455"/>
            <a:ext cx="710873" cy="311612"/>
          </a:xfrm>
          <a:prstGeom prst="rect">
            <a:avLst/>
          </a:prstGeom>
        </p:spPr>
      </p:pic>
      <p:pic>
        <p:nvPicPr>
          <p:cNvPr id="219" name="Picture 218" descr="A picture containing text&#10;&#10;Description automatically generated">
            <a:extLst>
              <a:ext uri="{FF2B5EF4-FFF2-40B4-BE49-F238E27FC236}">
                <a16:creationId xmlns:a16="http://schemas.microsoft.com/office/drawing/2014/main" id="{380B0016-8AEF-94DE-DB44-5678BE411EEF}"/>
              </a:ext>
            </a:extLst>
          </p:cNvPr>
          <p:cNvPicPr>
            <a:picLocks noChangeAspect="1"/>
          </p:cNvPicPr>
          <p:nvPr/>
        </p:nvPicPr>
        <p:blipFill rotWithShape="1">
          <a:blip r:embed="rId13"/>
          <a:srcRect b="19412"/>
          <a:stretch/>
        </p:blipFill>
        <p:spPr>
          <a:xfrm rot="16200000">
            <a:off x="10576398" y="6614172"/>
            <a:ext cx="360554" cy="158049"/>
          </a:xfrm>
          <a:prstGeom prst="rect">
            <a:avLst/>
          </a:prstGeom>
        </p:spPr>
      </p:pic>
      <p:pic>
        <p:nvPicPr>
          <p:cNvPr id="220" name="Picture 219" descr="A picture containing text&#10;&#10;Description automatically generated">
            <a:extLst>
              <a:ext uri="{FF2B5EF4-FFF2-40B4-BE49-F238E27FC236}">
                <a16:creationId xmlns:a16="http://schemas.microsoft.com/office/drawing/2014/main" id="{7AF37E6F-27F0-0A37-AC1D-3F320E2210DB}"/>
              </a:ext>
            </a:extLst>
          </p:cNvPr>
          <p:cNvPicPr>
            <a:picLocks noChangeAspect="1"/>
          </p:cNvPicPr>
          <p:nvPr/>
        </p:nvPicPr>
        <p:blipFill rotWithShape="1">
          <a:blip r:embed="rId13"/>
          <a:srcRect b="19412"/>
          <a:stretch/>
        </p:blipFill>
        <p:spPr>
          <a:xfrm>
            <a:off x="10788483" y="6539454"/>
            <a:ext cx="710873" cy="311612"/>
          </a:xfrm>
          <a:prstGeom prst="rect">
            <a:avLst/>
          </a:prstGeom>
        </p:spPr>
      </p:pic>
      <p:pic>
        <p:nvPicPr>
          <p:cNvPr id="221" name="Picture 220" descr="A picture containing text&#10;&#10;Description automatically generated">
            <a:extLst>
              <a:ext uri="{FF2B5EF4-FFF2-40B4-BE49-F238E27FC236}">
                <a16:creationId xmlns:a16="http://schemas.microsoft.com/office/drawing/2014/main" id="{D64F15F8-64C5-A2AD-C624-3C151ED86783}"/>
              </a:ext>
            </a:extLst>
          </p:cNvPr>
          <p:cNvPicPr>
            <a:picLocks noChangeAspect="1"/>
          </p:cNvPicPr>
          <p:nvPr/>
        </p:nvPicPr>
        <p:blipFill rotWithShape="1">
          <a:blip r:embed="rId13"/>
          <a:srcRect b="19412"/>
          <a:stretch/>
        </p:blipFill>
        <p:spPr>
          <a:xfrm rot="5400000">
            <a:off x="11350500" y="6615746"/>
            <a:ext cx="360554" cy="158049"/>
          </a:xfrm>
          <a:prstGeom prst="rect">
            <a:avLst/>
          </a:prstGeom>
        </p:spPr>
      </p:pic>
      <p:pic>
        <p:nvPicPr>
          <p:cNvPr id="222" name="Picture 221" descr="A picture containing text&#10;&#10;Description automatically generated">
            <a:extLst>
              <a:ext uri="{FF2B5EF4-FFF2-40B4-BE49-F238E27FC236}">
                <a16:creationId xmlns:a16="http://schemas.microsoft.com/office/drawing/2014/main" id="{0CF638DC-4F7D-DC32-6295-E38201854CBE}"/>
              </a:ext>
            </a:extLst>
          </p:cNvPr>
          <p:cNvPicPr>
            <a:picLocks noChangeAspect="1"/>
          </p:cNvPicPr>
          <p:nvPr/>
        </p:nvPicPr>
        <p:blipFill rotWithShape="1">
          <a:blip r:embed="rId13"/>
          <a:srcRect b="19412"/>
          <a:stretch/>
        </p:blipFill>
        <p:spPr>
          <a:xfrm rot="10800000">
            <a:off x="11564636" y="6539455"/>
            <a:ext cx="710873" cy="311612"/>
          </a:xfrm>
          <a:prstGeom prst="rect">
            <a:avLst/>
          </a:prstGeom>
        </p:spPr>
      </p:pic>
      <p:cxnSp>
        <p:nvCxnSpPr>
          <p:cNvPr id="223" name="Straight Connector 222">
            <a:extLst>
              <a:ext uri="{FF2B5EF4-FFF2-40B4-BE49-F238E27FC236}">
                <a16:creationId xmlns:a16="http://schemas.microsoft.com/office/drawing/2014/main" id="{9BA7F748-B057-79B2-6292-F3581ACC3E65}"/>
              </a:ext>
            </a:extLst>
          </p:cNvPr>
          <p:cNvCxnSpPr>
            <a:cxnSpLocks/>
          </p:cNvCxnSpPr>
          <p:nvPr/>
        </p:nvCxnSpPr>
        <p:spPr>
          <a:xfrm>
            <a:off x="-66640" y="6812431"/>
            <a:ext cx="12480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400156C-B473-834D-9C53-CB1EE88D96CE}"/>
              </a:ext>
            </a:extLst>
          </p:cNvPr>
          <p:cNvCxnSpPr>
            <a:cxnSpLocks/>
          </p:cNvCxnSpPr>
          <p:nvPr/>
        </p:nvCxnSpPr>
        <p:spPr>
          <a:xfrm>
            <a:off x="0" y="590586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1" name="Graphic 90" descr="Diamond outline">
            <a:extLst>
              <a:ext uri="{FF2B5EF4-FFF2-40B4-BE49-F238E27FC236}">
                <a16:creationId xmlns:a16="http://schemas.microsoft.com/office/drawing/2014/main" id="{1B121142-6F0B-0860-ABF4-31512140CF4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94007" y="1130937"/>
            <a:ext cx="278215" cy="278215"/>
          </a:xfrm>
          <a:prstGeom prst="rect">
            <a:avLst/>
          </a:prstGeom>
        </p:spPr>
      </p:pic>
      <p:pic>
        <p:nvPicPr>
          <p:cNvPr id="92" name="Graphic 91" descr="Diamond outline">
            <a:extLst>
              <a:ext uri="{FF2B5EF4-FFF2-40B4-BE49-F238E27FC236}">
                <a16:creationId xmlns:a16="http://schemas.microsoft.com/office/drawing/2014/main" id="{99EDDBB0-A52C-3781-7012-C52935F100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9622" y="1130937"/>
            <a:ext cx="278215" cy="278215"/>
          </a:xfrm>
          <a:prstGeom prst="rect">
            <a:avLst/>
          </a:prstGeom>
        </p:spPr>
      </p:pic>
      <p:pic>
        <p:nvPicPr>
          <p:cNvPr id="93" name="Graphic 92" descr="Diamond outline">
            <a:extLst>
              <a:ext uri="{FF2B5EF4-FFF2-40B4-BE49-F238E27FC236}">
                <a16:creationId xmlns:a16="http://schemas.microsoft.com/office/drawing/2014/main" id="{78ED509A-0099-6F11-FCFC-865339C7E7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78723" y="1130937"/>
            <a:ext cx="278215" cy="278215"/>
          </a:xfrm>
          <a:prstGeom prst="rect">
            <a:avLst/>
          </a:prstGeom>
        </p:spPr>
      </p:pic>
      <p:pic>
        <p:nvPicPr>
          <p:cNvPr id="94" name="Graphic 93" descr="Diamond outline">
            <a:extLst>
              <a:ext uri="{FF2B5EF4-FFF2-40B4-BE49-F238E27FC236}">
                <a16:creationId xmlns:a16="http://schemas.microsoft.com/office/drawing/2014/main" id="{4AE54CDA-B303-B24B-3B33-6235DBCBAB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72641" y="1130937"/>
            <a:ext cx="278215" cy="278215"/>
          </a:xfrm>
          <a:prstGeom prst="rect">
            <a:avLst/>
          </a:prstGeom>
        </p:spPr>
      </p:pic>
      <p:sp>
        <p:nvSpPr>
          <p:cNvPr id="6" name="Rectangle: Rounded Corners 5">
            <a:extLst>
              <a:ext uri="{FF2B5EF4-FFF2-40B4-BE49-F238E27FC236}">
                <a16:creationId xmlns:a16="http://schemas.microsoft.com/office/drawing/2014/main" id="{6C45F841-4D0B-1DEB-C730-991DC76A5062}"/>
              </a:ext>
            </a:extLst>
          </p:cNvPr>
          <p:cNvSpPr/>
          <p:nvPr/>
        </p:nvSpPr>
        <p:spPr>
          <a:xfrm>
            <a:off x="176066" y="952138"/>
            <a:ext cx="4000008" cy="944457"/>
          </a:xfrm>
          <a:prstGeom prst="roundRec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OCR A Extended" panose="02010509020102010303" pitchFamily="50" charset="0"/>
              </a:rPr>
              <a:t>PRESS A to select your </a:t>
            </a:r>
          </a:p>
          <a:p>
            <a:r>
              <a:rPr lang="en-US">
                <a:latin typeface="OCR A Extended" panose="02010509020102010303" pitchFamily="50" charset="0"/>
              </a:rPr>
              <a:t>DIGITAL ASSETS &amp; continue </a:t>
            </a:r>
          </a:p>
          <a:p>
            <a:r>
              <a:rPr lang="en-US">
                <a:latin typeface="OCR A Extended" panose="02010509020102010303" pitchFamily="50" charset="0"/>
              </a:rPr>
              <a:t>on your project’s journey</a:t>
            </a:r>
          </a:p>
        </p:txBody>
      </p:sp>
      <p:sp>
        <p:nvSpPr>
          <p:cNvPr id="96" name="Oval 95">
            <a:extLst>
              <a:ext uri="{FF2B5EF4-FFF2-40B4-BE49-F238E27FC236}">
                <a16:creationId xmlns:a16="http://schemas.microsoft.com/office/drawing/2014/main" id="{7BA67E48-7262-C8F7-E38C-E41A44AF9079}"/>
              </a:ext>
            </a:extLst>
          </p:cNvPr>
          <p:cNvSpPr/>
          <p:nvPr/>
        </p:nvSpPr>
        <p:spPr>
          <a:xfrm>
            <a:off x="1072376" y="1018103"/>
            <a:ext cx="270463" cy="270463"/>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pic>
        <p:nvPicPr>
          <p:cNvPr id="9" name="Graphic 8" descr="Woman wearing a suit">
            <a:extLst>
              <a:ext uri="{FF2B5EF4-FFF2-40B4-BE49-F238E27FC236}">
                <a16:creationId xmlns:a16="http://schemas.microsoft.com/office/drawing/2014/main" id="{0F45297E-8347-863A-118F-99B61D3F4DA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5707677" y="1832038"/>
            <a:ext cx="1870851" cy="3898293"/>
          </a:xfrm>
          <a:prstGeom prst="rect">
            <a:avLst/>
          </a:prstGeom>
          <a:effectLst>
            <a:glow rad="101600">
              <a:srgbClr val="64C2B5">
                <a:alpha val="60000"/>
              </a:srgbClr>
            </a:glow>
          </a:effectLst>
        </p:spPr>
      </p:pic>
      <p:sp>
        <p:nvSpPr>
          <p:cNvPr id="7" name="Rectangle: Rounded Corners 6">
            <a:extLst>
              <a:ext uri="{FF2B5EF4-FFF2-40B4-BE49-F238E27FC236}">
                <a16:creationId xmlns:a16="http://schemas.microsoft.com/office/drawing/2014/main" id="{82C88077-CC8E-C009-A722-A5AC88F7B34A}"/>
              </a:ext>
            </a:extLst>
          </p:cNvPr>
          <p:cNvSpPr/>
          <p:nvPr/>
        </p:nvSpPr>
        <p:spPr>
          <a:xfrm>
            <a:off x="4532272" y="3736114"/>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Platform E</a:t>
            </a:r>
          </a:p>
        </p:txBody>
      </p:sp>
      <p:sp>
        <p:nvSpPr>
          <p:cNvPr id="8" name="Rectangle: Rounded Corners 7">
            <a:extLst>
              <a:ext uri="{FF2B5EF4-FFF2-40B4-BE49-F238E27FC236}">
                <a16:creationId xmlns:a16="http://schemas.microsoft.com/office/drawing/2014/main" id="{293B8F7C-046C-330F-B9DF-E0B0CAE16578}"/>
              </a:ext>
            </a:extLst>
          </p:cNvPr>
          <p:cNvSpPr/>
          <p:nvPr/>
        </p:nvSpPr>
        <p:spPr>
          <a:xfrm>
            <a:off x="3600077" y="3736114"/>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Platform D</a:t>
            </a:r>
          </a:p>
        </p:txBody>
      </p:sp>
      <p:sp>
        <p:nvSpPr>
          <p:cNvPr id="10" name="Rectangle: Rounded Corners 9">
            <a:extLst>
              <a:ext uri="{FF2B5EF4-FFF2-40B4-BE49-F238E27FC236}">
                <a16:creationId xmlns:a16="http://schemas.microsoft.com/office/drawing/2014/main" id="{B2841EFC-D32A-B0C0-2A03-C060D732A176}"/>
              </a:ext>
            </a:extLst>
          </p:cNvPr>
          <p:cNvSpPr/>
          <p:nvPr/>
        </p:nvSpPr>
        <p:spPr>
          <a:xfrm>
            <a:off x="2678666" y="3736114"/>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Platform C</a:t>
            </a:r>
          </a:p>
        </p:txBody>
      </p:sp>
      <p:sp>
        <p:nvSpPr>
          <p:cNvPr id="14" name="Rectangle: Rounded Corners 13">
            <a:extLst>
              <a:ext uri="{FF2B5EF4-FFF2-40B4-BE49-F238E27FC236}">
                <a16:creationId xmlns:a16="http://schemas.microsoft.com/office/drawing/2014/main" id="{02C1B4CC-A8DF-94FF-BDE7-5A917AE623D6}"/>
              </a:ext>
            </a:extLst>
          </p:cNvPr>
          <p:cNvSpPr/>
          <p:nvPr/>
        </p:nvSpPr>
        <p:spPr>
          <a:xfrm>
            <a:off x="1728746" y="3736114"/>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Platform B</a:t>
            </a:r>
          </a:p>
        </p:txBody>
      </p:sp>
      <p:sp>
        <p:nvSpPr>
          <p:cNvPr id="18" name="Rectangle: Rounded Corners 17">
            <a:extLst>
              <a:ext uri="{FF2B5EF4-FFF2-40B4-BE49-F238E27FC236}">
                <a16:creationId xmlns:a16="http://schemas.microsoft.com/office/drawing/2014/main" id="{536B3852-D025-441F-922A-E1EF1DF8DD9B}"/>
              </a:ext>
            </a:extLst>
          </p:cNvPr>
          <p:cNvSpPr/>
          <p:nvPr/>
        </p:nvSpPr>
        <p:spPr>
          <a:xfrm>
            <a:off x="807335" y="3736114"/>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Platform A</a:t>
            </a:r>
          </a:p>
        </p:txBody>
      </p:sp>
      <p:sp>
        <p:nvSpPr>
          <p:cNvPr id="22" name="Rectangle 21">
            <a:extLst>
              <a:ext uri="{FF2B5EF4-FFF2-40B4-BE49-F238E27FC236}">
                <a16:creationId xmlns:a16="http://schemas.microsoft.com/office/drawing/2014/main" id="{980FCCF5-BD9B-A413-FFB4-AC325BE6EB3D}"/>
              </a:ext>
            </a:extLst>
          </p:cNvPr>
          <p:cNvSpPr/>
          <p:nvPr/>
        </p:nvSpPr>
        <p:spPr>
          <a:xfrm>
            <a:off x="834432" y="4277305"/>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26" name="Rectangle 25">
            <a:extLst>
              <a:ext uri="{FF2B5EF4-FFF2-40B4-BE49-F238E27FC236}">
                <a16:creationId xmlns:a16="http://schemas.microsoft.com/office/drawing/2014/main" id="{80D634FF-A438-51C8-11B2-3F0889D9E858}"/>
              </a:ext>
            </a:extLst>
          </p:cNvPr>
          <p:cNvSpPr/>
          <p:nvPr/>
        </p:nvSpPr>
        <p:spPr>
          <a:xfrm>
            <a:off x="1746586" y="4277271"/>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30" name="Rectangle 29">
            <a:extLst>
              <a:ext uri="{FF2B5EF4-FFF2-40B4-BE49-F238E27FC236}">
                <a16:creationId xmlns:a16="http://schemas.microsoft.com/office/drawing/2014/main" id="{1E12E44C-C9ED-7D84-CCFE-7C8D1945B561}"/>
              </a:ext>
            </a:extLst>
          </p:cNvPr>
          <p:cNvSpPr/>
          <p:nvPr/>
        </p:nvSpPr>
        <p:spPr>
          <a:xfrm>
            <a:off x="2696827" y="4277271"/>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32" name="Rectangle 31">
            <a:extLst>
              <a:ext uri="{FF2B5EF4-FFF2-40B4-BE49-F238E27FC236}">
                <a16:creationId xmlns:a16="http://schemas.microsoft.com/office/drawing/2014/main" id="{76D1E162-477E-2C0A-F7B0-5DF6E72A3432}"/>
              </a:ext>
            </a:extLst>
          </p:cNvPr>
          <p:cNvSpPr/>
          <p:nvPr/>
        </p:nvSpPr>
        <p:spPr>
          <a:xfrm>
            <a:off x="4549844" y="4281830"/>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33" name="Rectangle 32">
            <a:extLst>
              <a:ext uri="{FF2B5EF4-FFF2-40B4-BE49-F238E27FC236}">
                <a16:creationId xmlns:a16="http://schemas.microsoft.com/office/drawing/2014/main" id="{39E80E32-5407-68FE-A154-2E85D4DF7827}"/>
              </a:ext>
            </a:extLst>
          </p:cNvPr>
          <p:cNvSpPr/>
          <p:nvPr/>
        </p:nvSpPr>
        <p:spPr>
          <a:xfrm>
            <a:off x="3617474" y="4284741"/>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cxnSp>
        <p:nvCxnSpPr>
          <p:cNvPr id="34" name="Straight Connector 33">
            <a:extLst>
              <a:ext uri="{FF2B5EF4-FFF2-40B4-BE49-F238E27FC236}">
                <a16:creationId xmlns:a16="http://schemas.microsoft.com/office/drawing/2014/main" id="{DE11D091-88B2-8320-C9DF-703CDF1723F6}"/>
              </a:ext>
            </a:extLst>
          </p:cNvPr>
          <p:cNvCxnSpPr>
            <a:cxnSpLocks/>
          </p:cNvCxnSpPr>
          <p:nvPr/>
        </p:nvCxnSpPr>
        <p:spPr>
          <a:xfrm>
            <a:off x="168018" y="3662700"/>
            <a:ext cx="4846485" cy="0"/>
          </a:xfrm>
          <a:prstGeom prst="line">
            <a:avLst/>
          </a:prstGeom>
          <a:ln w="19050">
            <a:solidFill>
              <a:srgbClr val="D93D66"/>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0F26B5E-612E-51A2-0675-AD099CB48F4B}"/>
              </a:ext>
            </a:extLst>
          </p:cNvPr>
          <p:cNvSpPr/>
          <p:nvPr/>
        </p:nvSpPr>
        <p:spPr>
          <a:xfrm>
            <a:off x="4537504" y="2834541"/>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Product E</a:t>
            </a:r>
          </a:p>
        </p:txBody>
      </p:sp>
      <p:sp>
        <p:nvSpPr>
          <p:cNvPr id="36" name="Rectangle: Rounded Corners 35">
            <a:extLst>
              <a:ext uri="{FF2B5EF4-FFF2-40B4-BE49-F238E27FC236}">
                <a16:creationId xmlns:a16="http://schemas.microsoft.com/office/drawing/2014/main" id="{3149829C-3FD3-72F4-948E-7E2BA1B4DBB1}"/>
              </a:ext>
            </a:extLst>
          </p:cNvPr>
          <p:cNvSpPr/>
          <p:nvPr/>
        </p:nvSpPr>
        <p:spPr>
          <a:xfrm>
            <a:off x="3605309" y="2834541"/>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Product D</a:t>
            </a:r>
          </a:p>
        </p:txBody>
      </p:sp>
      <p:sp>
        <p:nvSpPr>
          <p:cNvPr id="37" name="Rectangle: Rounded Corners 36">
            <a:extLst>
              <a:ext uri="{FF2B5EF4-FFF2-40B4-BE49-F238E27FC236}">
                <a16:creationId xmlns:a16="http://schemas.microsoft.com/office/drawing/2014/main" id="{B8FBB8C6-1251-F96C-4460-3370A924A770}"/>
              </a:ext>
            </a:extLst>
          </p:cNvPr>
          <p:cNvSpPr/>
          <p:nvPr/>
        </p:nvSpPr>
        <p:spPr>
          <a:xfrm>
            <a:off x="2683898" y="2834541"/>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Product C</a:t>
            </a:r>
          </a:p>
        </p:txBody>
      </p:sp>
      <p:sp>
        <p:nvSpPr>
          <p:cNvPr id="38" name="Rectangle: Rounded Corners 37">
            <a:extLst>
              <a:ext uri="{FF2B5EF4-FFF2-40B4-BE49-F238E27FC236}">
                <a16:creationId xmlns:a16="http://schemas.microsoft.com/office/drawing/2014/main" id="{CB05A029-85EA-72B5-EC49-E2C8AD78BE07}"/>
              </a:ext>
            </a:extLst>
          </p:cNvPr>
          <p:cNvSpPr/>
          <p:nvPr/>
        </p:nvSpPr>
        <p:spPr>
          <a:xfrm>
            <a:off x="1733978" y="2834541"/>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Product B</a:t>
            </a:r>
          </a:p>
        </p:txBody>
      </p:sp>
      <p:sp>
        <p:nvSpPr>
          <p:cNvPr id="39" name="Rectangle: Rounded Corners 38">
            <a:extLst>
              <a:ext uri="{FF2B5EF4-FFF2-40B4-BE49-F238E27FC236}">
                <a16:creationId xmlns:a16="http://schemas.microsoft.com/office/drawing/2014/main" id="{A3F0BFD3-4BAC-1670-66D0-FE822322799F}"/>
              </a:ext>
            </a:extLst>
          </p:cNvPr>
          <p:cNvSpPr/>
          <p:nvPr/>
        </p:nvSpPr>
        <p:spPr>
          <a:xfrm>
            <a:off x="812567" y="2834541"/>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Product A</a:t>
            </a:r>
          </a:p>
        </p:txBody>
      </p:sp>
      <p:sp>
        <p:nvSpPr>
          <p:cNvPr id="40" name="Rectangle 39">
            <a:extLst>
              <a:ext uri="{FF2B5EF4-FFF2-40B4-BE49-F238E27FC236}">
                <a16:creationId xmlns:a16="http://schemas.microsoft.com/office/drawing/2014/main" id="{9E4C84B1-8DEF-C4D8-6957-97D2E47956FE}"/>
              </a:ext>
            </a:extLst>
          </p:cNvPr>
          <p:cNvSpPr/>
          <p:nvPr/>
        </p:nvSpPr>
        <p:spPr>
          <a:xfrm>
            <a:off x="839664" y="3375732"/>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46" name="Rectangle 45">
            <a:extLst>
              <a:ext uri="{FF2B5EF4-FFF2-40B4-BE49-F238E27FC236}">
                <a16:creationId xmlns:a16="http://schemas.microsoft.com/office/drawing/2014/main" id="{F8EAD404-5FA6-D26F-03A8-56394615E82A}"/>
              </a:ext>
            </a:extLst>
          </p:cNvPr>
          <p:cNvSpPr/>
          <p:nvPr/>
        </p:nvSpPr>
        <p:spPr>
          <a:xfrm>
            <a:off x="1751818" y="3375698"/>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50" name="Rectangle 49">
            <a:extLst>
              <a:ext uri="{FF2B5EF4-FFF2-40B4-BE49-F238E27FC236}">
                <a16:creationId xmlns:a16="http://schemas.microsoft.com/office/drawing/2014/main" id="{F03C2E87-BC88-55BE-6CB5-02C0F522478C}"/>
              </a:ext>
            </a:extLst>
          </p:cNvPr>
          <p:cNvSpPr/>
          <p:nvPr/>
        </p:nvSpPr>
        <p:spPr>
          <a:xfrm>
            <a:off x="2702059" y="3375698"/>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51" name="Rectangle 50">
            <a:extLst>
              <a:ext uri="{FF2B5EF4-FFF2-40B4-BE49-F238E27FC236}">
                <a16:creationId xmlns:a16="http://schemas.microsoft.com/office/drawing/2014/main" id="{566B0633-556C-0FFE-9898-578FF58CE2C8}"/>
              </a:ext>
            </a:extLst>
          </p:cNvPr>
          <p:cNvSpPr/>
          <p:nvPr/>
        </p:nvSpPr>
        <p:spPr>
          <a:xfrm>
            <a:off x="4555076" y="3380257"/>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52" name="Rectangle 51">
            <a:extLst>
              <a:ext uri="{FF2B5EF4-FFF2-40B4-BE49-F238E27FC236}">
                <a16:creationId xmlns:a16="http://schemas.microsoft.com/office/drawing/2014/main" id="{F6D4F63E-165B-033E-8ABE-3F08C841C8AF}"/>
              </a:ext>
            </a:extLst>
          </p:cNvPr>
          <p:cNvSpPr/>
          <p:nvPr/>
        </p:nvSpPr>
        <p:spPr>
          <a:xfrm>
            <a:off x="3622706" y="3383168"/>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11" name="Rectangle: Rounded Corners 10">
            <a:extLst>
              <a:ext uri="{FF2B5EF4-FFF2-40B4-BE49-F238E27FC236}">
                <a16:creationId xmlns:a16="http://schemas.microsoft.com/office/drawing/2014/main" id="{676A9475-C3B5-8575-7FA2-34867615C6B5}"/>
              </a:ext>
            </a:extLst>
          </p:cNvPr>
          <p:cNvSpPr/>
          <p:nvPr/>
        </p:nvSpPr>
        <p:spPr>
          <a:xfrm>
            <a:off x="4544150" y="4699746"/>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Topic</a:t>
            </a:r>
          </a:p>
          <a:p>
            <a:pPr algn="ctr"/>
            <a:r>
              <a:rPr lang="en-US" sz="1200" dirty="0">
                <a:solidFill>
                  <a:srgbClr val="3B3838"/>
                </a:solidFill>
              </a:rPr>
              <a:t>E</a:t>
            </a:r>
          </a:p>
        </p:txBody>
      </p:sp>
      <p:sp>
        <p:nvSpPr>
          <p:cNvPr id="12" name="Rectangle: Rounded Corners 11">
            <a:extLst>
              <a:ext uri="{FF2B5EF4-FFF2-40B4-BE49-F238E27FC236}">
                <a16:creationId xmlns:a16="http://schemas.microsoft.com/office/drawing/2014/main" id="{CB3ABC90-6DA9-908D-FABB-B2E1742EE519}"/>
              </a:ext>
            </a:extLst>
          </p:cNvPr>
          <p:cNvSpPr/>
          <p:nvPr/>
        </p:nvSpPr>
        <p:spPr>
          <a:xfrm>
            <a:off x="3611955" y="4699746"/>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Topic</a:t>
            </a:r>
          </a:p>
          <a:p>
            <a:pPr algn="ctr"/>
            <a:r>
              <a:rPr lang="en-US" sz="1200" dirty="0">
                <a:solidFill>
                  <a:srgbClr val="3B3838"/>
                </a:solidFill>
              </a:rPr>
              <a:t>D</a:t>
            </a:r>
          </a:p>
        </p:txBody>
      </p:sp>
      <p:sp>
        <p:nvSpPr>
          <p:cNvPr id="15" name="Rectangle: Rounded Corners 14">
            <a:extLst>
              <a:ext uri="{FF2B5EF4-FFF2-40B4-BE49-F238E27FC236}">
                <a16:creationId xmlns:a16="http://schemas.microsoft.com/office/drawing/2014/main" id="{643F0885-1112-D059-6699-64D3BDE1CB77}"/>
              </a:ext>
            </a:extLst>
          </p:cNvPr>
          <p:cNvSpPr/>
          <p:nvPr/>
        </p:nvSpPr>
        <p:spPr>
          <a:xfrm>
            <a:off x="2690544" y="4699746"/>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Topic </a:t>
            </a:r>
          </a:p>
          <a:p>
            <a:pPr algn="ctr"/>
            <a:r>
              <a:rPr lang="en-US" sz="1200" dirty="0">
                <a:solidFill>
                  <a:srgbClr val="3B3838"/>
                </a:solidFill>
              </a:rPr>
              <a:t>C</a:t>
            </a:r>
          </a:p>
        </p:txBody>
      </p:sp>
      <p:sp>
        <p:nvSpPr>
          <p:cNvPr id="16" name="Rectangle: Rounded Corners 15">
            <a:extLst>
              <a:ext uri="{FF2B5EF4-FFF2-40B4-BE49-F238E27FC236}">
                <a16:creationId xmlns:a16="http://schemas.microsoft.com/office/drawing/2014/main" id="{8AA9718E-9E88-0F63-9F24-55510C2E4B80}"/>
              </a:ext>
            </a:extLst>
          </p:cNvPr>
          <p:cNvSpPr/>
          <p:nvPr/>
        </p:nvSpPr>
        <p:spPr>
          <a:xfrm>
            <a:off x="1740624" y="4699746"/>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Topic</a:t>
            </a:r>
          </a:p>
          <a:p>
            <a:pPr algn="ctr"/>
            <a:r>
              <a:rPr lang="en-US" sz="1200" dirty="0">
                <a:solidFill>
                  <a:srgbClr val="3B3838"/>
                </a:solidFill>
              </a:rPr>
              <a:t>B</a:t>
            </a:r>
          </a:p>
        </p:txBody>
      </p:sp>
      <p:sp>
        <p:nvSpPr>
          <p:cNvPr id="19" name="Rectangle: Rounded Corners 18">
            <a:extLst>
              <a:ext uri="{FF2B5EF4-FFF2-40B4-BE49-F238E27FC236}">
                <a16:creationId xmlns:a16="http://schemas.microsoft.com/office/drawing/2014/main" id="{DB19A437-FBFD-5929-113A-C5FA04B6C935}"/>
              </a:ext>
            </a:extLst>
          </p:cNvPr>
          <p:cNvSpPr/>
          <p:nvPr/>
        </p:nvSpPr>
        <p:spPr>
          <a:xfrm>
            <a:off x="819213" y="4699746"/>
            <a:ext cx="754912" cy="754912"/>
          </a:xfrm>
          <a:prstGeom prst="roundRect">
            <a:avLst>
              <a:gd name="adj" fmla="val 2582"/>
            </a:avLst>
          </a:prstGeom>
          <a:solidFill>
            <a:schemeClr val="bg1">
              <a:lumMod val="50000"/>
              <a:alpha val="38824"/>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dirty="0">
              <a:solidFill>
                <a:srgbClr val="3B3838"/>
              </a:solidFill>
            </a:endParaRPr>
          </a:p>
          <a:p>
            <a:pPr algn="ctr"/>
            <a:r>
              <a:rPr lang="en-US" sz="1200" dirty="0">
                <a:solidFill>
                  <a:srgbClr val="3B3838"/>
                </a:solidFill>
              </a:rPr>
              <a:t>Topic</a:t>
            </a:r>
          </a:p>
          <a:p>
            <a:pPr algn="ctr"/>
            <a:r>
              <a:rPr lang="en-US" sz="1200" dirty="0">
                <a:solidFill>
                  <a:srgbClr val="3B3838"/>
                </a:solidFill>
              </a:rPr>
              <a:t>A</a:t>
            </a:r>
          </a:p>
        </p:txBody>
      </p:sp>
      <p:sp>
        <p:nvSpPr>
          <p:cNvPr id="20" name="Rectangle 19">
            <a:extLst>
              <a:ext uri="{FF2B5EF4-FFF2-40B4-BE49-F238E27FC236}">
                <a16:creationId xmlns:a16="http://schemas.microsoft.com/office/drawing/2014/main" id="{484984E1-48F9-76C5-1591-319AC2680A2F}"/>
              </a:ext>
            </a:extLst>
          </p:cNvPr>
          <p:cNvSpPr/>
          <p:nvPr/>
        </p:nvSpPr>
        <p:spPr>
          <a:xfrm>
            <a:off x="846310" y="5240937"/>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23" name="Rectangle 22">
            <a:extLst>
              <a:ext uri="{FF2B5EF4-FFF2-40B4-BE49-F238E27FC236}">
                <a16:creationId xmlns:a16="http://schemas.microsoft.com/office/drawing/2014/main" id="{A0F56E02-1165-F275-6ACD-7076932ED4D1}"/>
              </a:ext>
            </a:extLst>
          </p:cNvPr>
          <p:cNvSpPr/>
          <p:nvPr/>
        </p:nvSpPr>
        <p:spPr>
          <a:xfrm>
            <a:off x="1758464" y="5240903"/>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24" name="Rectangle 23">
            <a:extLst>
              <a:ext uri="{FF2B5EF4-FFF2-40B4-BE49-F238E27FC236}">
                <a16:creationId xmlns:a16="http://schemas.microsoft.com/office/drawing/2014/main" id="{65144D34-B40E-BF2F-98DA-5EC851FECF9C}"/>
              </a:ext>
            </a:extLst>
          </p:cNvPr>
          <p:cNvSpPr/>
          <p:nvPr/>
        </p:nvSpPr>
        <p:spPr>
          <a:xfrm>
            <a:off x="2708705" y="5240903"/>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27" name="Rectangle 26">
            <a:extLst>
              <a:ext uri="{FF2B5EF4-FFF2-40B4-BE49-F238E27FC236}">
                <a16:creationId xmlns:a16="http://schemas.microsoft.com/office/drawing/2014/main" id="{03387CD0-6099-1B10-FEBC-6FF474B9F701}"/>
              </a:ext>
            </a:extLst>
          </p:cNvPr>
          <p:cNvSpPr/>
          <p:nvPr/>
        </p:nvSpPr>
        <p:spPr>
          <a:xfrm>
            <a:off x="4561722" y="5245462"/>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
        <p:nvSpPr>
          <p:cNvPr id="28" name="Rectangle 27">
            <a:extLst>
              <a:ext uri="{FF2B5EF4-FFF2-40B4-BE49-F238E27FC236}">
                <a16:creationId xmlns:a16="http://schemas.microsoft.com/office/drawing/2014/main" id="{23546A1B-9CF4-8637-4EEB-23D6FECD0BB6}"/>
              </a:ext>
            </a:extLst>
          </p:cNvPr>
          <p:cNvSpPr/>
          <p:nvPr/>
        </p:nvSpPr>
        <p:spPr>
          <a:xfrm>
            <a:off x="3629352" y="5248373"/>
            <a:ext cx="719767" cy="151652"/>
          </a:xfrm>
          <a:prstGeom prst="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20XX</a:t>
            </a:r>
          </a:p>
        </p:txBody>
      </p:sp>
    </p:spTree>
    <p:extLst>
      <p:ext uri="{BB962C8B-B14F-4D97-AF65-F5344CB8AC3E}">
        <p14:creationId xmlns:p14="http://schemas.microsoft.com/office/powerpoint/2010/main" val="403522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415855-6B05-33F0-1A9F-C0C397F0A2A3}"/>
              </a:ext>
            </a:extLst>
          </p:cNvPr>
          <p:cNvSpPr/>
          <p:nvPr/>
        </p:nvSpPr>
        <p:spPr>
          <a:xfrm>
            <a:off x="10806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E167D88-283B-4808-BAAE-AE00783C04CE}"/>
              </a:ext>
            </a:extLst>
          </p:cNvPr>
          <p:cNvSpPr>
            <a:spLocks noGrp="1"/>
          </p:cNvSpPr>
          <p:nvPr>
            <p:ph type="body" sz="quarter" idx="10"/>
          </p:nvPr>
        </p:nvSpPr>
        <p:spPr>
          <a:xfrm>
            <a:off x="593969" y="229589"/>
            <a:ext cx="11196978" cy="1094531"/>
          </a:xfrm>
        </p:spPr>
        <p:txBody>
          <a:bodyPr>
            <a:normAutofit fontScale="92500" lnSpcReduction="20000"/>
          </a:bodyPr>
          <a:lstStyle/>
          <a:p>
            <a:r>
              <a:rPr lang="en-US" dirty="0"/>
              <a:t>__________ has many approaches </a:t>
            </a:r>
          </a:p>
          <a:p>
            <a:r>
              <a:rPr lang="en-US" dirty="0"/>
              <a:t>to further its mission with technology</a:t>
            </a:r>
          </a:p>
        </p:txBody>
      </p:sp>
      <p:pic>
        <p:nvPicPr>
          <p:cNvPr id="1026" name="Picture 2">
            <a:extLst>
              <a:ext uri="{FF2B5EF4-FFF2-40B4-BE49-F238E27FC236}">
                <a16:creationId xmlns:a16="http://schemas.microsoft.com/office/drawing/2014/main" id="{483CD213-D7F9-4C94-907D-ACBA7D2DB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814"/>
          <a:stretch/>
        </p:blipFill>
        <p:spPr bwMode="auto">
          <a:xfrm>
            <a:off x="2608584" y="1740261"/>
            <a:ext cx="2234565" cy="2238375"/>
          </a:xfrm>
          <a:prstGeom prst="roundRect">
            <a:avLst>
              <a:gd name="adj" fmla="val 5679"/>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7C18F8E-9E35-4737-AD59-332DBEA0F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58" r="50494"/>
          <a:stretch/>
        </p:blipFill>
        <p:spPr bwMode="auto">
          <a:xfrm>
            <a:off x="2602870" y="4226755"/>
            <a:ext cx="2240279" cy="2238375"/>
          </a:xfrm>
          <a:prstGeom prst="roundRect">
            <a:avLst>
              <a:gd name="adj" fmla="val 6833"/>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DB4BE99A-49EA-475D-B5E9-BD40910390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57" r="25257"/>
          <a:stretch/>
        </p:blipFill>
        <p:spPr bwMode="auto">
          <a:xfrm>
            <a:off x="7587494" y="1752275"/>
            <a:ext cx="2234565" cy="2238375"/>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A7A82766-D780-41BB-81C2-001E57338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25" r="27"/>
          <a:stretch/>
        </p:blipFill>
        <p:spPr bwMode="auto">
          <a:xfrm>
            <a:off x="7581779" y="4226756"/>
            <a:ext cx="2240280" cy="2238375"/>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6AE4DE53-B1C1-CB2E-588F-BBE81E959F24}"/>
              </a:ext>
            </a:extLst>
          </p:cNvPr>
          <p:cNvPicPr>
            <a:picLocks noChangeAspect="1"/>
          </p:cNvPicPr>
          <p:nvPr/>
        </p:nvPicPr>
        <p:blipFill>
          <a:blip r:embed="rId4"/>
          <a:stretch>
            <a:fillRect/>
          </a:stretch>
        </p:blipFill>
        <p:spPr>
          <a:xfrm>
            <a:off x="5097248" y="4226755"/>
            <a:ext cx="2236145" cy="2238916"/>
          </a:xfrm>
          <a:prstGeom prst="rect">
            <a:avLst/>
          </a:prstGeom>
        </p:spPr>
      </p:pic>
      <p:pic>
        <p:nvPicPr>
          <p:cNvPr id="7" name="Picture 6" descr="Icon&#10;&#10;Description automatically generated">
            <a:extLst>
              <a:ext uri="{FF2B5EF4-FFF2-40B4-BE49-F238E27FC236}">
                <a16:creationId xmlns:a16="http://schemas.microsoft.com/office/drawing/2014/main" id="{0E035ACE-1B6E-C3A9-E9DA-A27CFC01B2A2}"/>
              </a:ext>
            </a:extLst>
          </p:cNvPr>
          <p:cNvPicPr>
            <a:picLocks noChangeAspect="1"/>
          </p:cNvPicPr>
          <p:nvPr/>
        </p:nvPicPr>
        <p:blipFill>
          <a:blip r:embed="rId5"/>
          <a:stretch>
            <a:fillRect/>
          </a:stretch>
        </p:blipFill>
        <p:spPr>
          <a:xfrm>
            <a:off x="5098634" y="1752275"/>
            <a:ext cx="2233374" cy="2238916"/>
          </a:xfrm>
          <a:prstGeom prst="rect">
            <a:avLst/>
          </a:prstGeom>
        </p:spPr>
      </p:pic>
      <p:pic>
        <p:nvPicPr>
          <p:cNvPr id="4" name="Picture 2">
            <a:extLst>
              <a:ext uri="{FF2B5EF4-FFF2-40B4-BE49-F238E27FC236}">
                <a16:creationId xmlns:a16="http://schemas.microsoft.com/office/drawing/2014/main" id="{D9CC504A-EFEC-4E61-84B9-1918F555BB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D36C0B-EAFA-72AA-6D6A-78DC6271FEE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E167D88-283B-4808-BAAE-AE00783C04CE}"/>
              </a:ext>
            </a:extLst>
          </p:cNvPr>
          <p:cNvSpPr>
            <a:spLocks noGrp="1"/>
          </p:cNvSpPr>
          <p:nvPr>
            <p:ph type="body" sz="quarter" idx="10"/>
          </p:nvPr>
        </p:nvSpPr>
        <p:spPr>
          <a:xfrm>
            <a:off x="593969" y="486888"/>
            <a:ext cx="11196978" cy="750147"/>
          </a:xfrm>
        </p:spPr>
        <p:txBody>
          <a:bodyPr>
            <a:normAutofit/>
          </a:bodyPr>
          <a:lstStyle/>
          <a:p>
            <a:r>
              <a:rPr lang="en-US" dirty="0"/>
              <a:t>NAME THAT APPROACH!!!!</a:t>
            </a:r>
          </a:p>
        </p:txBody>
      </p:sp>
      <p:pic>
        <p:nvPicPr>
          <p:cNvPr id="3" name="Picture 2">
            <a:extLst>
              <a:ext uri="{FF2B5EF4-FFF2-40B4-BE49-F238E27FC236}">
                <a16:creationId xmlns:a16="http://schemas.microsoft.com/office/drawing/2014/main" id="{F3843105-4A3A-6A34-35D4-08518B8FB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814"/>
          <a:stretch/>
        </p:blipFill>
        <p:spPr bwMode="auto">
          <a:xfrm>
            <a:off x="8144084" y="4811859"/>
            <a:ext cx="1896936" cy="1900170"/>
          </a:xfrm>
          <a:prstGeom prst="roundRect">
            <a:avLst>
              <a:gd name="adj" fmla="val 5679"/>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93C0F0A-AD32-2D81-B5E9-9144EFD548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58" r="50494"/>
          <a:stretch/>
        </p:blipFill>
        <p:spPr bwMode="auto">
          <a:xfrm>
            <a:off x="141703" y="4812318"/>
            <a:ext cx="1901786" cy="1900169"/>
          </a:xfrm>
          <a:prstGeom prst="roundRect">
            <a:avLst>
              <a:gd name="adj" fmla="val 6833"/>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3CA6F11-5457-2489-FA23-916FD6149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57" r="25257"/>
          <a:stretch/>
        </p:blipFill>
        <p:spPr bwMode="auto">
          <a:xfrm>
            <a:off x="10136900" y="4812318"/>
            <a:ext cx="1896936" cy="1900170"/>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44A4E8A-29D5-E2DB-8DB7-3698A959F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725" r="27"/>
          <a:stretch/>
        </p:blipFill>
        <p:spPr bwMode="auto">
          <a:xfrm>
            <a:off x="2145283" y="4811860"/>
            <a:ext cx="1901786" cy="190016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9" name="Picture 8" descr="Icon&#10;&#10;Description automatically generated">
            <a:extLst>
              <a:ext uri="{FF2B5EF4-FFF2-40B4-BE49-F238E27FC236}">
                <a16:creationId xmlns:a16="http://schemas.microsoft.com/office/drawing/2014/main" id="{C54FF638-E551-613D-887A-C8919B2914F8}"/>
              </a:ext>
            </a:extLst>
          </p:cNvPr>
          <p:cNvPicPr>
            <a:picLocks noChangeAspect="1"/>
          </p:cNvPicPr>
          <p:nvPr/>
        </p:nvPicPr>
        <p:blipFill>
          <a:blip r:embed="rId4"/>
          <a:stretch>
            <a:fillRect/>
          </a:stretch>
        </p:blipFill>
        <p:spPr>
          <a:xfrm>
            <a:off x="6139659" y="4811401"/>
            <a:ext cx="1898276" cy="1900628"/>
          </a:xfrm>
          <a:prstGeom prst="rect">
            <a:avLst/>
          </a:prstGeom>
        </p:spPr>
      </p:pic>
      <p:pic>
        <p:nvPicPr>
          <p:cNvPr id="10" name="Picture 9" descr="Icon&#10;&#10;Description automatically generated">
            <a:extLst>
              <a:ext uri="{FF2B5EF4-FFF2-40B4-BE49-F238E27FC236}">
                <a16:creationId xmlns:a16="http://schemas.microsoft.com/office/drawing/2014/main" id="{DEAB320E-95B3-1112-DFFC-FA9973599D94}"/>
              </a:ext>
            </a:extLst>
          </p:cNvPr>
          <p:cNvPicPr>
            <a:picLocks noChangeAspect="1"/>
          </p:cNvPicPr>
          <p:nvPr/>
        </p:nvPicPr>
        <p:blipFill>
          <a:blip r:embed="rId5"/>
          <a:stretch>
            <a:fillRect/>
          </a:stretch>
        </p:blipFill>
        <p:spPr>
          <a:xfrm>
            <a:off x="4144107" y="4811401"/>
            <a:ext cx="1895924" cy="1900628"/>
          </a:xfrm>
          <a:prstGeom prst="rect">
            <a:avLst/>
          </a:prstGeom>
        </p:spPr>
      </p:pic>
      <p:sp>
        <p:nvSpPr>
          <p:cNvPr id="7" name="Rectangle 6">
            <a:extLst>
              <a:ext uri="{FF2B5EF4-FFF2-40B4-BE49-F238E27FC236}">
                <a16:creationId xmlns:a16="http://schemas.microsoft.com/office/drawing/2014/main" id="{0E640C97-183A-7B4A-32B7-58ED03835D7B}"/>
              </a:ext>
            </a:extLst>
          </p:cNvPr>
          <p:cNvSpPr/>
          <p:nvPr/>
        </p:nvSpPr>
        <p:spPr>
          <a:xfrm>
            <a:off x="141703" y="6086475"/>
            <a:ext cx="1897431" cy="523875"/>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 Analysis Services</a:t>
            </a:r>
          </a:p>
        </p:txBody>
      </p:sp>
      <p:sp>
        <p:nvSpPr>
          <p:cNvPr id="11" name="Rectangle 10">
            <a:extLst>
              <a:ext uri="{FF2B5EF4-FFF2-40B4-BE49-F238E27FC236}">
                <a16:creationId xmlns:a16="http://schemas.microsoft.com/office/drawing/2014/main" id="{59283836-EBBB-FF87-F03A-0CBCE740EEF6}"/>
              </a:ext>
            </a:extLst>
          </p:cNvPr>
          <p:cNvSpPr/>
          <p:nvPr/>
        </p:nvSpPr>
        <p:spPr>
          <a:xfrm>
            <a:off x="2152788" y="6086475"/>
            <a:ext cx="1897431" cy="523875"/>
          </a:xfrm>
          <a:prstGeom prst="rect">
            <a:avLst/>
          </a:prstGeom>
          <a:solidFill>
            <a:srgbClr val="F8A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Community-building online</a:t>
            </a:r>
          </a:p>
        </p:txBody>
      </p:sp>
      <p:sp>
        <p:nvSpPr>
          <p:cNvPr id="12" name="Rectangle 11">
            <a:extLst>
              <a:ext uri="{FF2B5EF4-FFF2-40B4-BE49-F238E27FC236}">
                <a16:creationId xmlns:a16="http://schemas.microsoft.com/office/drawing/2014/main" id="{B3FC82C3-91AB-7EBC-CEC8-6432FD667063}"/>
              </a:ext>
            </a:extLst>
          </p:cNvPr>
          <p:cNvSpPr/>
          <p:nvPr/>
        </p:nvSpPr>
        <p:spPr>
          <a:xfrm>
            <a:off x="4143363" y="6256812"/>
            <a:ext cx="1897431" cy="239238"/>
          </a:xfrm>
          <a:prstGeom prst="rect">
            <a:avLst/>
          </a:prstGeom>
          <a:solidFill>
            <a:srgbClr val="0C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eLearning</a:t>
            </a:r>
          </a:p>
        </p:txBody>
      </p:sp>
      <p:sp>
        <p:nvSpPr>
          <p:cNvPr id="13" name="Rectangle 12">
            <a:extLst>
              <a:ext uri="{FF2B5EF4-FFF2-40B4-BE49-F238E27FC236}">
                <a16:creationId xmlns:a16="http://schemas.microsoft.com/office/drawing/2014/main" id="{B273396E-7BB8-0B6D-48A3-5C4097C5F73E}"/>
              </a:ext>
            </a:extLst>
          </p:cNvPr>
          <p:cNvSpPr/>
          <p:nvPr/>
        </p:nvSpPr>
        <p:spPr>
          <a:xfrm>
            <a:off x="6141248" y="6086475"/>
            <a:ext cx="1897431" cy="52387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Digital Skilling</a:t>
            </a:r>
          </a:p>
        </p:txBody>
      </p:sp>
      <p:sp>
        <p:nvSpPr>
          <p:cNvPr id="14" name="Rectangle 13">
            <a:extLst>
              <a:ext uri="{FF2B5EF4-FFF2-40B4-BE49-F238E27FC236}">
                <a16:creationId xmlns:a16="http://schemas.microsoft.com/office/drawing/2014/main" id="{D31E823B-3258-54CA-908E-EC3EEAB2B2D7}"/>
              </a:ext>
            </a:extLst>
          </p:cNvPr>
          <p:cNvSpPr/>
          <p:nvPr/>
        </p:nvSpPr>
        <p:spPr>
          <a:xfrm>
            <a:off x="8140388" y="6086475"/>
            <a:ext cx="1897431" cy="523875"/>
          </a:xfrm>
          <a:prstGeom prst="rec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Behavior Change Communications</a:t>
            </a:r>
          </a:p>
        </p:txBody>
      </p:sp>
      <p:sp>
        <p:nvSpPr>
          <p:cNvPr id="15" name="Rectangle 14">
            <a:extLst>
              <a:ext uri="{FF2B5EF4-FFF2-40B4-BE49-F238E27FC236}">
                <a16:creationId xmlns:a16="http://schemas.microsoft.com/office/drawing/2014/main" id="{5A21B5BE-2D0E-0564-1046-C1D0AACD553D}"/>
              </a:ext>
            </a:extLst>
          </p:cNvPr>
          <p:cNvSpPr/>
          <p:nvPr/>
        </p:nvSpPr>
        <p:spPr>
          <a:xfrm>
            <a:off x="10130746" y="6086475"/>
            <a:ext cx="1897431" cy="523875"/>
          </a:xfrm>
          <a:prstGeom prst="rect">
            <a:avLst/>
          </a:prstGeom>
          <a:solidFill>
            <a:srgbClr val="49C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Youth-centric Design for Digital Products</a:t>
            </a:r>
          </a:p>
        </p:txBody>
      </p:sp>
      <p:sp>
        <p:nvSpPr>
          <p:cNvPr id="16" name="TextBox 15">
            <a:extLst>
              <a:ext uri="{FF2B5EF4-FFF2-40B4-BE49-F238E27FC236}">
                <a16:creationId xmlns:a16="http://schemas.microsoft.com/office/drawing/2014/main" id="{F509149D-935F-4B48-04AD-B5C20322A17A}"/>
              </a:ext>
            </a:extLst>
          </p:cNvPr>
          <p:cNvSpPr txBox="1"/>
          <p:nvPr/>
        </p:nvSpPr>
        <p:spPr>
          <a:xfrm>
            <a:off x="270164" y="1122218"/>
            <a:ext cx="11520783" cy="369332"/>
          </a:xfrm>
          <a:prstGeom prst="rect">
            <a:avLst/>
          </a:prstGeom>
          <a:noFill/>
        </p:spPr>
        <p:txBody>
          <a:bodyPr wrap="square" rtlCol="0">
            <a:spAutoFit/>
          </a:bodyPr>
          <a:lstStyle/>
          <a:p>
            <a:r>
              <a:rPr lang="en-US" dirty="0"/>
              <a:t>&lt;Insert fictional or real DD project that makes sense for your organization here&gt;</a:t>
            </a:r>
          </a:p>
        </p:txBody>
      </p:sp>
    </p:spTree>
    <p:extLst>
      <p:ext uri="{BB962C8B-B14F-4D97-AF65-F5344CB8AC3E}">
        <p14:creationId xmlns:p14="http://schemas.microsoft.com/office/powerpoint/2010/main" val="426697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60EE50-7910-4B27-3B41-9C6DAC319A7C}"/>
              </a:ext>
            </a:extLst>
          </p:cNvPr>
          <p:cNvSpPr/>
          <p:nvPr/>
        </p:nvSpPr>
        <p:spPr>
          <a:xfrm>
            <a:off x="7409" y="-1741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Areas</a:t>
            </a:r>
          </a:p>
        </p:txBody>
      </p:sp>
      <p:graphicFrame>
        <p:nvGraphicFramePr>
          <p:cNvPr id="4" name="Diagram 3">
            <a:extLst>
              <a:ext uri="{FF2B5EF4-FFF2-40B4-BE49-F238E27FC236}">
                <a16:creationId xmlns:a16="http://schemas.microsoft.com/office/drawing/2014/main" id="{2D662655-EA81-D5DE-F6FC-1B1B6D0B86A1}"/>
              </a:ext>
            </a:extLst>
          </p:cNvPr>
          <p:cNvGraphicFramePr/>
          <p:nvPr/>
        </p:nvGraphicFramePr>
        <p:xfrm>
          <a:off x="-1061847" y="1183640"/>
          <a:ext cx="89154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oon 5">
            <a:extLst>
              <a:ext uri="{FF2B5EF4-FFF2-40B4-BE49-F238E27FC236}">
                <a16:creationId xmlns:a16="http://schemas.microsoft.com/office/drawing/2014/main" id="{4E58461A-8119-B8A1-8EF9-166F450CF64D}"/>
              </a:ext>
            </a:extLst>
          </p:cNvPr>
          <p:cNvSpPr/>
          <p:nvPr/>
        </p:nvSpPr>
        <p:spPr>
          <a:xfrm rot="20569582">
            <a:off x="177678" y="3916800"/>
            <a:ext cx="1032933" cy="2743199"/>
          </a:xfrm>
          <a:prstGeom prst="moon">
            <a:avLst>
              <a:gd name="adj" fmla="val 35714"/>
            </a:avLst>
          </a:prstGeom>
          <a:solidFill>
            <a:srgbClr val="0C6887"/>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150"/>
          </a:p>
        </p:txBody>
      </p:sp>
      <p:sp>
        <p:nvSpPr>
          <p:cNvPr id="7" name="Moon 6">
            <a:extLst>
              <a:ext uri="{FF2B5EF4-FFF2-40B4-BE49-F238E27FC236}">
                <a16:creationId xmlns:a16="http://schemas.microsoft.com/office/drawing/2014/main" id="{6CC1211A-94C4-2251-3966-9AD3EB2D94F8}"/>
              </a:ext>
            </a:extLst>
          </p:cNvPr>
          <p:cNvSpPr/>
          <p:nvPr/>
        </p:nvSpPr>
        <p:spPr>
          <a:xfrm rot="5400000">
            <a:off x="3111621" y="377613"/>
            <a:ext cx="1032933" cy="2743199"/>
          </a:xfrm>
          <a:prstGeom prst="moon">
            <a:avLst>
              <a:gd name="adj" fmla="val 35714"/>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150"/>
          </a:p>
        </p:txBody>
      </p:sp>
      <p:sp>
        <p:nvSpPr>
          <p:cNvPr id="8" name="Moon 7">
            <a:extLst>
              <a:ext uri="{FF2B5EF4-FFF2-40B4-BE49-F238E27FC236}">
                <a16:creationId xmlns:a16="http://schemas.microsoft.com/office/drawing/2014/main" id="{E5297B2E-0BC7-A247-ADC9-1EF533C77BA2}"/>
              </a:ext>
            </a:extLst>
          </p:cNvPr>
          <p:cNvSpPr/>
          <p:nvPr/>
        </p:nvSpPr>
        <p:spPr>
          <a:xfrm rot="11580000">
            <a:off x="5894192" y="3837798"/>
            <a:ext cx="1032933" cy="2743199"/>
          </a:xfrm>
          <a:prstGeom prst="moon">
            <a:avLst>
              <a:gd name="adj" fmla="val 35714"/>
            </a:avLst>
          </a:prstGeom>
          <a:solidFill>
            <a:srgbClr val="F8A82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100"/>
          </a:p>
        </p:txBody>
      </p:sp>
      <p:sp>
        <p:nvSpPr>
          <p:cNvPr id="10" name="TextBox 9">
            <a:extLst>
              <a:ext uri="{FF2B5EF4-FFF2-40B4-BE49-F238E27FC236}">
                <a16:creationId xmlns:a16="http://schemas.microsoft.com/office/drawing/2014/main" id="{8642F181-69CE-32FC-2C39-E2241CDF9D93}"/>
              </a:ext>
            </a:extLst>
          </p:cNvPr>
          <p:cNvSpPr txBox="1"/>
          <p:nvPr/>
        </p:nvSpPr>
        <p:spPr>
          <a:xfrm>
            <a:off x="3144061" y="2064104"/>
            <a:ext cx="2167466" cy="954107"/>
          </a:xfrm>
          <a:prstGeom prst="rect">
            <a:avLst/>
          </a:prstGeom>
          <a:noFill/>
        </p:spPr>
        <p:txBody>
          <a:bodyPr wrap="square" lIns="91440" tIns="45720" rIns="91440" bIns="45720" rtlCol="0" anchor="t">
            <a:spAutoFit/>
          </a:bodyPr>
          <a:lstStyle/>
          <a:p>
            <a:r>
              <a:rPr lang="en-US" sz="1400" dirty="0"/>
              <a:t>Project A</a:t>
            </a:r>
          </a:p>
          <a:p>
            <a:r>
              <a:rPr lang="en-US" sz="1400" dirty="0"/>
              <a:t>Project J</a:t>
            </a:r>
          </a:p>
          <a:p>
            <a:r>
              <a:rPr lang="en-US" sz="1400" dirty="0"/>
              <a:t>Project T</a:t>
            </a:r>
            <a:endParaRPr lang="en-US" sz="1400" dirty="0">
              <a:cs typeface="Calibri"/>
            </a:endParaRPr>
          </a:p>
          <a:p>
            <a:endParaRPr lang="en-US" sz="1400" dirty="0">
              <a:cs typeface="Calibri"/>
            </a:endParaRPr>
          </a:p>
        </p:txBody>
      </p:sp>
      <p:sp>
        <p:nvSpPr>
          <p:cNvPr id="13" name="TextBox 12">
            <a:extLst>
              <a:ext uri="{FF2B5EF4-FFF2-40B4-BE49-F238E27FC236}">
                <a16:creationId xmlns:a16="http://schemas.microsoft.com/office/drawing/2014/main" id="{BBADDB5C-7AB3-BE6F-59FD-ECAF42688FCB}"/>
              </a:ext>
            </a:extLst>
          </p:cNvPr>
          <p:cNvSpPr txBox="1"/>
          <p:nvPr/>
        </p:nvSpPr>
        <p:spPr>
          <a:xfrm>
            <a:off x="2001946" y="3151607"/>
            <a:ext cx="2167466" cy="1815882"/>
          </a:xfrm>
          <a:prstGeom prst="rect">
            <a:avLst/>
          </a:prstGeom>
          <a:noFill/>
        </p:spPr>
        <p:txBody>
          <a:bodyPr wrap="square" lIns="91440" tIns="45720" rIns="91440" bIns="45720" rtlCol="0" anchor="t">
            <a:spAutoFit/>
          </a:bodyPr>
          <a:lstStyle/>
          <a:p>
            <a:r>
              <a:rPr lang="en-US" sz="1400" dirty="0"/>
              <a:t>Project B</a:t>
            </a:r>
          </a:p>
          <a:p>
            <a:r>
              <a:rPr lang="en-US" sz="1400" dirty="0"/>
              <a:t>Project C</a:t>
            </a:r>
          </a:p>
          <a:p>
            <a:r>
              <a:rPr lang="en-US" sz="1400" dirty="0"/>
              <a:t>Project K</a:t>
            </a:r>
          </a:p>
          <a:p>
            <a:r>
              <a:rPr lang="en-US" sz="1400" dirty="0"/>
              <a:t>Project S</a:t>
            </a:r>
          </a:p>
          <a:p>
            <a:endParaRPr lang="en-US" sz="1400" dirty="0">
              <a:cs typeface="Calibri"/>
            </a:endParaRPr>
          </a:p>
          <a:p>
            <a:endParaRPr lang="en-US" sz="1400" dirty="0"/>
          </a:p>
          <a:p>
            <a:endParaRPr lang="en-US" sz="1400" dirty="0">
              <a:cs typeface="Calibri"/>
            </a:endParaRPr>
          </a:p>
          <a:p>
            <a:endParaRPr lang="en-US" sz="1400" dirty="0"/>
          </a:p>
        </p:txBody>
      </p:sp>
      <p:sp>
        <p:nvSpPr>
          <p:cNvPr id="14" name="TextBox 13">
            <a:extLst>
              <a:ext uri="{FF2B5EF4-FFF2-40B4-BE49-F238E27FC236}">
                <a16:creationId xmlns:a16="http://schemas.microsoft.com/office/drawing/2014/main" id="{99A8A36C-E583-ACD0-73A2-5BAE862D8702}"/>
              </a:ext>
            </a:extLst>
          </p:cNvPr>
          <p:cNvSpPr txBox="1"/>
          <p:nvPr/>
        </p:nvSpPr>
        <p:spPr>
          <a:xfrm>
            <a:off x="3057871" y="4241261"/>
            <a:ext cx="2167466" cy="1169551"/>
          </a:xfrm>
          <a:prstGeom prst="rect">
            <a:avLst/>
          </a:prstGeom>
          <a:noFill/>
        </p:spPr>
        <p:txBody>
          <a:bodyPr wrap="square" lIns="91440" tIns="45720" rIns="91440" bIns="45720" rtlCol="0" anchor="t">
            <a:spAutoFit/>
          </a:bodyPr>
          <a:lstStyle/>
          <a:p>
            <a:r>
              <a:rPr lang="en-US" sz="1400" dirty="0"/>
              <a:t>Project M</a:t>
            </a:r>
          </a:p>
          <a:p>
            <a:r>
              <a:rPr lang="en-US" sz="1400" dirty="0"/>
              <a:t>Project R</a:t>
            </a:r>
          </a:p>
          <a:p>
            <a:endParaRPr lang="en-US" sz="1400" dirty="0">
              <a:cs typeface="Calibri"/>
            </a:endParaRPr>
          </a:p>
          <a:p>
            <a:endParaRPr lang="en-US" sz="1400" dirty="0">
              <a:cs typeface="Calibri"/>
            </a:endParaRPr>
          </a:p>
          <a:p>
            <a:endParaRPr lang="en-US" sz="1400" dirty="0">
              <a:cs typeface="Calibri"/>
            </a:endParaRPr>
          </a:p>
        </p:txBody>
      </p:sp>
      <p:sp>
        <p:nvSpPr>
          <p:cNvPr id="15" name="TextBox 14">
            <a:extLst>
              <a:ext uri="{FF2B5EF4-FFF2-40B4-BE49-F238E27FC236}">
                <a16:creationId xmlns:a16="http://schemas.microsoft.com/office/drawing/2014/main" id="{BD362176-2CB8-A408-0C3A-2BBD01385039}"/>
              </a:ext>
            </a:extLst>
          </p:cNvPr>
          <p:cNvSpPr txBox="1"/>
          <p:nvPr/>
        </p:nvSpPr>
        <p:spPr>
          <a:xfrm>
            <a:off x="4142839" y="3168769"/>
            <a:ext cx="2167466" cy="1384995"/>
          </a:xfrm>
          <a:prstGeom prst="rect">
            <a:avLst/>
          </a:prstGeom>
          <a:noFill/>
        </p:spPr>
        <p:txBody>
          <a:bodyPr wrap="square" lIns="91440" tIns="45720" rIns="91440" bIns="45720" rtlCol="0" anchor="t">
            <a:spAutoFit/>
          </a:bodyPr>
          <a:lstStyle/>
          <a:p>
            <a:r>
              <a:rPr lang="en-US" sz="1400" dirty="0"/>
              <a:t>Project E</a:t>
            </a:r>
          </a:p>
          <a:p>
            <a:r>
              <a:rPr lang="en-US" sz="1400" dirty="0"/>
              <a:t>Project F</a:t>
            </a:r>
          </a:p>
          <a:p>
            <a:r>
              <a:rPr lang="en-US" sz="1400" dirty="0"/>
              <a:t>Project L</a:t>
            </a:r>
          </a:p>
          <a:p>
            <a:r>
              <a:rPr lang="en-US" sz="1400" dirty="0"/>
              <a:t>Project M</a:t>
            </a:r>
          </a:p>
          <a:p>
            <a:r>
              <a:rPr lang="en-US" sz="1400" dirty="0"/>
              <a:t>Project U</a:t>
            </a:r>
          </a:p>
          <a:p>
            <a:endParaRPr lang="en-US" sz="1400" dirty="0">
              <a:cs typeface="Calibri"/>
            </a:endParaRPr>
          </a:p>
        </p:txBody>
      </p:sp>
      <p:sp>
        <p:nvSpPr>
          <p:cNvPr id="11" name="Text Placeholder 1">
            <a:extLst>
              <a:ext uri="{FF2B5EF4-FFF2-40B4-BE49-F238E27FC236}">
                <a16:creationId xmlns:a16="http://schemas.microsoft.com/office/drawing/2014/main" id="{6B34C1B5-92B7-8DD2-70A7-1FDE47F47B2D}"/>
              </a:ext>
            </a:extLst>
          </p:cNvPr>
          <p:cNvSpPr>
            <a:spLocks noGrp="1"/>
          </p:cNvSpPr>
          <p:nvPr>
            <p:ph type="body" sz="quarter" idx="10"/>
          </p:nvPr>
        </p:nvSpPr>
        <p:spPr>
          <a:xfrm>
            <a:off x="206381" y="135768"/>
            <a:ext cx="11875546" cy="1340185"/>
          </a:xfrm>
        </p:spPr>
        <p:txBody>
          <a:bodyPr>
            <a:normAutofit/>
          </a:bodyPr>
          <a:lstStyle/>
          <a:p>
            <a:pPr algn="ctr"/>
            <a:r>
              <a:rPr lang="en-US" dirty="0"/>
              <a:t>Digital Development Roles to Prioritize </a:t>
            </a:r>
          </a:p>
          <a:p>
            <a:pPr algn="ctr"/>
            <a:r>
              <a:rPr lang="en-US" dirty="0"/>
              <a:t>                           in ______’s future projects</a:t>
            </a:r>
          </a:p>
        </p:txBody>
      </p:sp>
      <p:sp>
        <p:nvSpPr>
          <p:cNvPr id="12" name="TextBox 11">
            <a:extLst>
              <a:ext uri="{FF2B5EF4-FFF2-40B4-BE49-F238E27FC236}">
                <a16:creationId xmlns:a16="http://schemas.microsoft.com/office/drawing/2014/main" id="{49B3A7C3-D3E9-EBAB-A392-1B2EC8583CC6}"/>
              </a:ext>
            </a:extLst>
          </p:cNvPr>
          <p:cNvSpPr txBox="1"/>
          <p:nvPr/>
        </p:nvSpPr>
        <p:spPr>
          <a:xfrm>
            <a:off x="4897614" y="5103477"/>
            <a:ext cx="1796862" cy="1169551"/>
          </a:xfrm>
          <a:prstGeom prst="rect">
            <a:avLst/>
          </a:prstGeom>
          <a:noFill/>
        </p:spPr>
        <p:txBody>
          <a:bodyPr wrap="square" lIns="91440" tIns="45720" rIns="91440" bIns="45720" rtlCol="0" anchor="t">
            <a:spAutoFit/>
          </a:bodyPr>
          <a:lstStyle/>
          <a:p>
            <a:r>
              <a:rPr lang="en-US" sz="1400" dirty="0"/>
              <a:t>Project G</a:t>
            </a:r>
          </a:p>
          <a:p>
            <a:r>
              <a:rPr lang="en-US" sz="1400" dirty="0"/>
              <a:t>Project H</a:t>
            </a:r>
          </a:p>
          <a:p>
            <a:r>
              <a:rPr lang="en-US" sz="1400" dirty="0"/>
              <a:t>Project I</a:t>
            </a:r>
          </a:p>
          <a:p>
            <a:r>
              <a:rPr lang="en-US" sz="1400" dirty="0"/>
              <a:t>Project Q</a:t>
            </a:r>
          </a:p>
          <a:p>
            <a:endParaRPr lang="en-US" sz="1400" dirty="0">
              <a:cs typeface="Calibri"/>
            </a:endParaRPr>
          </a:p>
        </p:txBody>
      </p:sp>
      <p:sp>
        <p:nvSpPr>
          <p:cNvPr id="16" name="Rectangle: Rounded Corners 15">
            <a:extLst>
              <a:ext uri="{FF2B5EF4-FFF2-40B4-BE49-F238E27FC236}">
                <a16:creationId xmlns:a16="http://schemas.microsoft.com/office/drawing/2014/main" id="{054268D6-EA68-D32E-A751-682FEAAF2B63}"/>
              </a:ext>
            </a:extLst>
          </p:cNvPr>
          <p:cNvSpPr/>
          <p:nvPr/>
        </p:nvSpPr>
        <p:spPr>
          <a:xfrm>
            <a:off x="7465387" y="1567211"/>
            <a:ext cx="4616539" cy="451940"/>
          </a:xfrm>
          <a:prstGeom prst="roundRect">
            <a:avLst/>
          </a:prstGeom>
          <a:solidFill>
            <a:srgbClr val="096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fontAlgn="b"/>
            <a:r>
              <a:rPr lang="en-US" sz="2800" u="none" strike="noStrike">
                <a:effectLst/>
              </a:rPr>
              <a:t>Digital Skills</a:t>
            </a:r>
            <a:endParaRPr lang="en-US" sz="2800" b="0" i="0" u="none" strike="noStrike">
              <a:solidFill>
                <a:srgbClr val="000000"/>
              </a:solidFill>
              <a:effectLst/>
              <a:latin typeface="Calibri" panose="020F0502020204030204" pitchFamily="34" charset="0"/>
            </a:endParaRPr>
          </a:p>
        </p:txBody>
      </p:sp>
      <p:sp>
        <p:nvSpPr>
          <p:cNvPr id="17" name="Rectangle: Rounded Corners 16">
            <a:extLst>
              <a:ext uri="{FF2B5EF4-FFF2-40B4-BE49-F238E27FC236}">
                <a16:creationId xmlns:a16="http://schemas.microsoft.com/office/drawing/2014/main" id="{E2B00E1D-3E1F-C022-A2C1-64BB7F98F132}"/>
              </a:ext>
            </a:extLst>
          </p:cNvPr>
          <p:cNvSpPr/>
          <p:nvPr/>
        </p:nvSpPr>
        <p:spPr>
          <a:xfrm>
            <a:off x="7465395" y="4284054"/>
            <a:ext cx="4616539" cy="451940"/>
          </a:xfrm>
          <a:prstGeom prst="roundRect">
            <a:avLst/>
          </a:prstGeom>
          <a:solidFill>
            <a:srgbClr val="F8A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r>
              <a:rPr lang="en-US" sz="2800" u="none" strike="noStrike">
                <a:effectLst/>
              </a:rPr>
              <a:t>Dig. Product Development</a:t>
            </a:r>
            <a:endParaRPr lang="en-US" sz="2800"/>
          </a:p>
        </p:txBody>
      </p:sp>
      <p:sp>
        <p:nvSpPr>
          <p:cNvPr id="18" name="Rectangle: Rounded Corners 17">
            <a:extLst>
              <a:ext uri="{FF2B5EF4-FFF2-40B4-BE49-F238E27FC236}">
                <a16:creationId xmlns:a16="http://schemas.microsoft.com/office/drawing/2014/main" id="{B79FF42C-D96C-27A1-C62B-441023E0741C}"/>
              </a:ext>
            </a:extLst>
          </p:cNvPr>
          <p:cNvSpPr/>
          <p:nvPr/>
        </p:nvSpPr>
        <p:spPr>
          <a:xfrm>
            <a:off x="7465387" y="3030572"/>
            <a:ext cx="4616539" cy="451940"/>
          </a:xfrm>
          <a:prstGeom prst="roundRect">
            <a:avLst/>
          </a:prstGeom>
          <a:solidFill>
            <a:srgbClr val="D93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fontAlgn="b"/>
            <a:r>
              <a:rPr lang="en-US" sz="2800" u="none" strike="noStrike">
                <a:effectLst/>
              </a:rPr>
              <a:t>Virtual Training</a:t>
            </a:r>
            <a:endParaRPr lang="en-US" sz="2800" b="0" i="0" u="none" strike="noStrike">
              <a:solidFill>
                <a:srgbClr val="000000"/>
              </a:solidFill>
              <a:effectLst/>
              <a:latin typeface="Calibri" panose="020F0502020204030204" pitchFamily="34" charset="0"/>
            </a:endParaRPr>
          </a:p>
        </p:txBody>
      </p:sp>
      <p:sp>
        <p:nvSpPr>
          <p:cNvPr id="19" name="TextBox 18">
            <a:extLst>
              <a:ext uri="{FF2B5EF4-FFF2-40B4-BE49-F238E27FC236}">
                <a16:creationId xmlns:a16="http://schemas.microsoft.com/office/drawing/2014/main" id="{E0C9118F-BA47-A1DC-A2DF-EE68713ED298}"/>
              </a:ext>
            </a:extLst>
          </p:cNvPr>
          <p:cNvSpPr txBox="1"/>
          <p:nvPr/>
        </p:nvSpPr>
        <p:spPr>
          <a:xfrm>
            <a:off x="7478770" y="4693926"/>
            <a:ext cx="4598888" cy="646331"/>
          </a:xfrm>
          <a:prstGeom prst="rect">
            <a:avLst/>
          </a:prstGeom>
          <a:noFill/>
        </p:spPr>
        <p:txBody>
          <a:bodyPr wrap="square" lIns="91440" tIns="45720" rIns="91440" bIns="45720" rtlCol="0" anchor="t">
            <a:spAutoFit/>
          </a:bodyPr>
          <a:lstStyle/>
          <a:p>
            <a:r>
              <a:rPr lang="en-US" dirty="0">
                <a:solidFill>
                  <a:srgbClr val="0C6887"/>
                </a:solidFill>
                <a:cs typeface="Calibri"/>
              </a:rPr>
              <a:t>_____’s development/creation of a new digital project</a:t>
            </a:r>
          </a:p>
        </p:txBody>
      </p:sp>
      <p:cxnSp>
        <p:nvCxnSpPr>
          <p:cNvPr id="20" name="Straight Connector 19">
            <a:extLst>
              <a:ext uri="{FF2B5EF4-FFF2-40B4-BE49-F238E27FC236}">
                <a16:creationId xmlns:a16="http://schemas.microsoft.com/office/drawing/2014/main" id="{E20FCF99-F916-B1A8-5618-F3887BFFB77F}"/>
              </a:ext>
            </a:extLst>
          </p:cNvPr>
          <p:cNvCxnSpPr>
            <a:cxnSpLocks/>
          </p:cNvCxnSpPr>
          <p:nvPr/>
        </p:nvCxnSpPr>
        <p:spPr>
          <a:xfrm>
            <a:off x="7316496" y="1551522"/>
            <a:ext cx="0" cy="5110501"/>
          </a:xfrm>
          <a:prstGeom prst="line">
            <a:avLst/>
          </a:prstGeom>
          <a:noFill/>
          <a:ln w="12700" cap="flat" cmpd="sng" algn="ctr">
            <a:solidFill>
              <a:srgbClr val="0C6886"/>
            </a:solidFill>
            <a:prstDash val="solid"/>
            <a:miter lim="800000"/>
          </a:ln>
          <a:effectLst/>
        </p:spPr>
      </p:cxnSp>
      <p:sp>
        <p:nvSpPr>
          <p:cNvPr id="21" name="TextBox 20">
            <a:extLst>
              <a:ext uri="{FF2B5EF4-FFF2-40B4-BE49-F238E27FC236}">
                <a16:creationId xmlns:a16="http://schemas.microsoft.com/office/drawing/2014/main" id="{91E93EA9-202C-035A-E20E-F0793F0ED9CF}"/>
              </a:ext>
            </a:extLst>
          </p:cNvPr>
          <p:cNvSpPr txBox="1"/>
          <p:nvPr/>
        </p:nvSpPr>
        <p:spPr>
          <a:xfrm>
            <a:off x="7461128" y="3443833"/>
            <a:ext cx="4616535" cy="646331"/>
          </a:xfrm>
          <a:prstGeom prst="rect">
            <a:avLst/>
          </a:prstGeom>
          <a:noFill/>
        </p:spPr>
        <p:txBody>
          <a:bodyPr wrap="square" lIns="91440" tIns="45720" rIns="91440" bIns="45720" rtlCol="0" anchor="t">
            <a:spAutoFit/>
          </a:bodyPr>
          <a:lstStyle/>
          <a:p>
            <a:r>
              <a:rPr lang="en-US">
                <a:solidFill>
                  <a:srgbClr val="0C6887"/>
                </a:solidFill>
              </a:rPr>
              <a:t>The delivery of any skills training or educational experience through a digital means </a:t>
            </a:r>
            <a:endParaRPr lang="en-US">
              <a:solidFill>
                <a:srgbClr val="0C6887"/>
              </a:solidFill>
              <a:cs typeface="Calibri"/>
            </a:endParaRPr>
          </a:p>
        </p:txBody>
      </p:sp>
      <p:sp>
        <p:nvSpPr>
          <p:cNvPr id="22" name="TextBox 21">
            <a:extLst>
              <a:ext uri="{FF2B5EF4-FFF2-40B4-BE49-F238E27FC236}">
                <a16:creationId xmlns:a16="http://schemas.microsoft.com/office/drawing/2014/main" id="{E59D3283-D835-23EC-F663-537D2EA611E6}"/>
              </a:ext>
            </a:extLst>
          </p:cNvPr>
          <p:cNvSpPr txBox="1"/>
          <p:nvPr/>
        </p:nvSpPr>
        <p:spPr>
          <a:xfrm>
            <a:off x="7461128" y="1994412"/>
            <a:ext cx="4616532" cy="923330"/>
          </a:xfrm>
          <a:prstGeom prst="rect">
            <a:avLst/>
          </a:prstGeom>
          <a:noFill/>
        </p:spPr>
        <p:txBody>
          <a:bodyPr wrap="square" lIns="91440" tIns="45720" rIns="91440" bIns="45720" rtlCol="0" anchor="t">
            <a:spAutoFit/>
          </a:bodyPr>
          <a:lstStyle/>
          <a:p>
            <a:r>
              <a:rPr lang="en-US">
                <a:solidFill>
                  <a:srgbClr val="0C6887"/>
                </a:solidFill>
                <a:cs typeface="Calibri"/>
              </a:rPr>
              <a:t>Providing young people with skills needed to use technology as a tool for income generation, self-expression, and/or advocacy</a:t>
            </a:r>
          </a:p>
        </p:txBody>
      </p:sp>
      <p:sp>
        <p:nvSpPr>
          <p:cNvPr id="3" name="Rectangle 2">
            <a:extLst>
              <a:ext uri="{FF2B5EF4-FFF2-40B4-BE49-F238E27FC236}">
                <a16:creationId xmlns:a16="http://schemas.microsoft.com/office/drawing/2014/main" id="{D46029ED-DB57-65A1-D0D5-45FEB4A66487}"/>
              </a:ext>
            </a:extLst>
          </p:cNvPr>
          <p:cNvSpPr/>
          <p:nvPr/>
        </p:nvSpPr>
        <p:spPr>
          <a:xfrm>
            <a:off x="2157885" y="1510394"/>
            <a:ext cx="3031658" cy="865865"/>
          </a:xfrm>
          <a:prstGeom prst="rect">
            <a:avLst/>
          </a:prstGeom>
          <a:noFill/>
        </p:spPr>
        <p:txBody>
          <a:bodyPr wrap="none" lIns="91440" tIns="45720" rIns="91440" bIns="45720">
            <a:prstTxWarp prst="textArchUp">
              <a:avLst>
                <a:gd name="adj" fmla="val 14021417"/>
              </a:avLst>
            </a:prstTxWarp>
            <a:spAutoFit/>
          </a:bodyPr>
          <a:lstStyle/>
          <a:p>
            <a:pPr algn="ctr"/>
            <a:r>
              <a:rPr lang="en-US" sz="5400" b="0" cap="none" spc="0">
                <a:ln w="0"/>
                <a:solidFill>
                  <a:schemeClr val="bg1"/>
                </a:solidFill>
                <a:effectLst>
                  <a:outerShdw blurRad="38100" dist="19050" dir="2700000" algn="tl" rotWithShape="0">
                    <a:schemeClr val="dk1">
                      <a:alpha val="40000"/>
                    </a:schemeClr>
                  </a:outerShdw>
                </a:effectLst>
              </a:rPr>
              <a:t>Virtual Training</a:t>
            </a:r>
          </a:p>
        </p:txBody>
      </p:sp>
      <p:sp>
        <p:nvSpPr>
          <p:cNvPr id="24" name="Rectangle 23">
            <a:extLst>
              <a:ext uri="{FF2B5EF4-FFF2-40B4-BE49-F238E27FC236}">
                <a16:creationId xmlns:a16="http://schemas.microsoft.com/office/drawing/2014/main" id="{EBEFD72B-5B1F-1422-A599-130A1477D5FF}"/>
              </a:ext>
            </a:extLst>
          </p:cNvPr>
          <p:cNvSpPr/>
          <p:nvPr/>
        </p:nvSpPr>
        <p:spPr>
          <a:xfrm rot="6615790">
            <a:off x="4649944" y="4849844"/>
            <a:ext cx="3031658" cy="865865"/>
          </a:xfrm>
          <a:prstGeom prst="rect">
            <a:avLst/>
          </a:prstGeom>
          <a:noFill/>
        </p:spPr>
        <p:txBody>
          <a:bodyPr wrap="none" lIns="91440" tIns="45720" rIns="91440" bIns="45720">
            <a:prstTxWarp prst="textArchUp">
              <a:avLst>
                <a:gd name="adj" fmla="val 14021417"/>
              </a:avLst>
            </a:prstTxWarp>
            <a:spAutoFit/>
          </a:bodyPr>
          <a:lstStyle/>
          <a:p>
            <a:pPr algn="ctr"/>
            <a:r>
              <a:rPr lang="en-US" sz="5400" b="0" cap="none" spc="0">
                <a:ln w="0"/>
                <a:solidFill>
                  <a:schemeClr val="bg1"/>
                </a:solidFill>
                <a:effectLst>
                  <a:outerShdw blurRad="38100" dist="19050" dir="2700000" algn="tl" rotWithShape="0">
                    <a:schemeClr val="dk1">
                      <a:alpha val="40000"/>
                    </a:schemeClr>
                  </a:outerShdw>
                </a:effectLst>
              </a:rPr>
              <a:t>Dig. Product Dev</a:t>
            </a:r>
          </a:p>
        </p:txBody>
      </p:sp>
      <p:sp>
        <p:nvSpPr>
          <p:cNvPr id="25" name="Rectangle 24">
            <a:extLst>
              <a:ext uri="{FF2B5EF4-FFF2-40B4-BE49-F238E27FC236}">
                <a16:creationId xmlns:a16="http://schemas.microsoft.com/office/drawing/2014/main" id="{4868017E-B597-058B-9DCA-ACAE8B1973EB}"/>
              </a:ext>
            </a:extLst>
          </p:cNvPr>
          <p:cNvSpPr/>
          <p:nvPr/>
        </p:nvSpPr>
        <p:spPr>
          <a:xfrm rot="15158034">
            <a:off x="-364399" y="4737235"/>
            <a:ext cx="2440164" cy="865865"/>
          </a:xfrm>
          <a:prstGeom prst="rect">
            <a:avLst/>
          </a:prstGeom>
          <a:noFill/>
        </p:spPr>
        <p:txBody>
          <a:bodyPr wrap="none" lIns="91440" tIns="45720" rIns="91440" bIns="45720">
            <a:prstTxWarp prst="textArchUp">
              <a:avLst>
                <a:gd name="adj" fmla="val 14021417"/>
              </a:avLst>
            </a:prstTxWarp>
            <a:spAutoFit/>
          </a:bodyPr>
          <a:lstStyle/>
          <a:p>
            <a:pPr algn="ctr"/>
            <a:r>
              <a:rPr lang="en-US" sz="5400" b="0" cap="none" spc="0">
                <a:ln w="0"/>
                <a:solidFill>
                  <a:schemeClr val="bg1"/>
                </a:solidFill>
                <a:effectLst>
                  <a:outerShdw blurRad="38100" dist="19050" dir="2700000" algn="tl" rotWithShape="0">
                    <a:schemeClr val="dk1">
                      <a:alpha val="40000"/>
                    </a:schemeClr>
                  </a:outerShdw>
                </a:effectLst>
              </a:rPr>
              <a:t>Digital Skills</a:t>
            </a:r>
          </a:p>
        </p:txBody>
      </p:sp>
      <p:sp>
        <p:nvSpPr>
          <p:cNvPr id="9" name="Oval 8">
            <a:extLst>
              <a:ext uri="{FF2B5EF4-FFF2-40B4-BE49-F238E27FC236}">
                <a16:creationId xmlns:a16="http://schemas.microsoft.com/office/drawing/2014/main" id="{9A3ECAF6-03BC-A1A5-E1FA-F70781DE42F7}"/>
              </a:ext>
            </a:extLst>
          </p:cNvPr>
          <p:cNvSpPr/>
          <p:nvPr/>
        </p:nvSpPr>
        <p:spPr>
          <a:xfrm rot="19403214">
            <a:off x="2278333" y="3072452"/>
            <a:ext cx="3993998" cy="1995037"/>
          </a:xfrm>
          <a:prstGeom prst="ellipse">
            <a:avLst/>
          </a:prstGeom>
          <a:noFill/>
          <a:ln w="57150">
            <a:solidFill>
              <a:srgbClr val="0C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46CCD7DC-6002-A9AD-2FB9-E95ECF52F5C4}"/>
              </a:ext>
            </a:extLst>
          </p:cNvPr>
          <p:cNvSpPr/>
          <p:nvPr/>
        </p:nvSpPr>
        <p:spPr>
          <a:xfrm>
            <a:off x="5836408" y="2268463"/>
            <a:ext cx="1075612" cy="268277"/>
          </a:xfrm>
          <a:prstGeom prst="wedgeRoundRectCallout">
            <a:avLst>
              <a:gd name="adj1" fmla="val -37970"/>
              <a:gd name="adj2" fmla="val -1673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C6887"/>
                </a:solidFill>
              </a:rPr>
              <a:t>Priority</a:t>
            </a:r>
          </a:p>
        </p:txBody>
      </p:sp>
      <p:pic>
        <p:nvPicPr>
          <p:cNvPr id="27" name="Graphic 26" descr="Line arrow: Counter-clockwise curve with solid fill">
            <a:extLst>
              <a:ext uri="{FF2B5EF4-FFF2-40B4-BE49-F238E27FC236}">
                <a16:creationId xmlns:a16="http://schemas.microsoft.com/office/drawing/2014/main" id="{353B848F-B523-743C-602D-AF1CE04120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023997">
            <a:off x="5606235" y="2291540"/>
            <a:ext cx="472374" cy="472374"/>
          </a:xfrm>
          <a:prstGeom prst="rect">
            <a:avLst/>
          </a:prstGeom>
        </p:spPr>
      </p:pic>
      <p:sp>
        <p:nvSpPr>
          <p:cNvPr id="23" name="TextBox 22">
            <a:extLst>
              <a:ext uri="{FF2B5EF4-FFF2-40B4-BE49-F238E27FC236}">
                <a16:creationId xmlns:a16="http://schemas.microsoft.com/office/drawing/2014/main" id="{70EA5C1F-EA17-1386-9627-68DDD96E3011}"/>
              </a:ext>
            </a:extLst>
          </p:cNvPr>
          <p:cNvSpPr txBox="1"/>
          <p:nvPr/>
        </p:nvSpPr>
        <p:spPr>
          <a:xfrm>
            <a:off x="690861" y="4427334"/>
            <a:ext cx="1796862" cy="1169551"/>
          </a:xfrm>
          <a:prstGeom prst="rect">
            <a:avLst/>
          </a:prstGeom>
          <a:noFill/>
        </p:spPr>
        <p:txBody>
          <a:bodyPr wrap="square" lIns="91440" tIns="45720" rIns="91440" bIns="45720" rtlCol="0" anchor="t">
            <a:spAutoFit/>
          </a:bodyPr>
          <a:lstStyle/>
          <a:p>
            <a:r>
              <a:rPr lang="en-US" sz="1400" dirty="0"/>
              <a:t>Project D</a:t>
            </a:r>
          </a:p>
          <a:p>
            <a:r>
              <a:rPr lang="en-US" sz="1400" dirty="0"/>
              <a:t>Project O</a:t>
            </a:r>
          </a:p>
          <a:p>
            <a:r>
              <a:rPr lang="en-US" sz="1400" dirty="0"/>
              <a:t>Project P</a:t>
            </a:r>
          </a:p>
          <a:p>
            <a:r>
              <a:rPr lang="en-US" sz="1400" dirty="0"/>
              <a:t>Project V</a:t>
            </a:r>
          </a:p>
          <a:p>
            <a:endParaRPr lang="en-US" sz="1400" dirty="0">
              <a:cs typeface="Calibri"/>
            </a:endParaRPr>
          </a:p>
        </p:txBody>
      </p:sp>
      <p:pic>
        <p:nvPicPr>
          <p:cNvPr id="26" name="Picture 2">
            <a:extLst>
              <a:ext uri="{FF2B5EF4-FFF2-40B4-BE49-F238E27FC236}">
                <a16:creationId xmlns:a16="http://schemas.microsoft.com/office/drawing/2014/main" id="{3131B908-EB57-715A-D021-D665BA7827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9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B5718-B1D8-44AF-934B-290A193ADD81}"/>
              </a:ext>
            </a:extLst>
          </p:cNvPr>
          <p:cNvSpPr>
            <a:spLocks noGrp="1"/>
          </p:cNvSpPr>
          <p:nvPr>
            <p:ph type="body" sz="quarter" idx="10"/>
          </p:nvPr>
        </p:nvSpPr>
        <p:spPr>
          <a:xfrm>
            <a:off x="702733" y="452487"/>
            <a:ext cx="11088214" cy="798795"/>
          </a:xfrm>
        </p:spPr>
        <p:txBody>
          <a:bodyPr/>
          <a:lstStyle/>
          <a:p>
            <a:r>
              <a:rPr lang="en-US"/>
              <a:t>What is a Digital Skill?</a:t>
            </a:r>
          </a:p>
        </p:txBody>
      </p:sp>
      <p:sp>
        <p:nvSpPr>
          <p:cNvPr id="3" name="Rectangle: Rounded Corners 2">
            <a:extLst>
              <a:ext uri="{FF2B5EF4-FFF2-40B4-BE49-F238E27FC236}">
                <a16:creationId xmlns:a16="http://schemas.microsoft.com/office/drawing/2014/main" id="{9A36546C-034C-0B60-ED8C-6CF37FB9E1AB}"/>
              </a:ext>
            </a:extLst>
          </p:cNvPr>
          <p:cNvSpPr/>
          <p:nvPr/>
        </p:nvSpPr>
        <p:spPr>
          <a:xfrm>
            <a:off x="401747" y="2112917"/>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4" name="Text Placeholder 2">
            <a:extLst>
              <a:ext uri="{FF2B5EF4-FFF2-40B4-BE49-F238E27FC236}">
                <a16:creationId xmlns:a16="http://schemas.microsoft.com/office/drawing/2014/main" id="{54265F6D-8997-C329-1585-0C21BE51BE9A}"/>
              </a:ext>
            </a:extLst>
          </p:cNvPr>
          <p:cNvSpPr txBox="1">
            <a:spLocks/>
          </p:cNvSpPr>
          <p:nvPr/>
        </p:nvSpPr>
        <p:spPr>
          <a:xfrm>
            <a:off x="992753" y="2177710"/>
            <a:ext cx="5863242" cy="3814145"/>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Any skill or disposition held by staff that helps staff deliver a digital intervention with greater quality, ease, or efficiency</a:t>
            </a:r>
          </a:p>
          <a:p>
            <a:pPr>
              <a:spcBef>
                <a:spcPts val="400"/>
              </a:spcBef>
            </a:pPr>
            <a:r>
              <a:rPr lang="en-US" sz="2000"/>
              <a:t>Held by two or more staff</a:t>
            </a:r>
          </a:p>
          <a:p>
            <a:pPr>
              <a:spcBef>
                <a:spcPts val="400"/>
              </a:spcBef>
            </a:pPr>
            <a:r>
              <a:rPr lang="en-US" sz="2000"/>
              <a:t>Tracked loosely to understand strengths across the organization</a:t>
            </a:r>
          </a:p>
          <a:p>
            <a:pPr>
              <a:spcBef>
                <a:spcPts val="400"/>
              </a:spcBef>
            </a:pPr>
            <a:r>
              <a:rPr lang="en-US" sz="2000"/>
              <a:t>Developed through on-the-job experience, in-house training, external training, mentorship, conferences, etc.</a:t>
            </a:r>
          </a:p>
        </p:txBody>
      </p:sp>
      <p:sp>
        <p:nvSpPr>
          <p:cNvPr id="6" name="Rectangle: Rounded Corners 5">
            <a:extLst>
              <a:ext uri="{FF2B5EF4-FFF2-40B4-BE49-F238E27FC236}">
                <a16:creationId xmlns:a16="http://schemas.microsoft.com/office/drawing/2014/main" id="{AF289773-DA30-44CA-1CB3-9AC07DC73C0F}"/>
              </a:ext>
            </a:extLst>
          </p:cNvPr>
          <p:cNvSpPr/>
          <p:nvPr/>
        </p:nvSpPr>
        <p:spPr>
          <a:xfrm>
            <a:off x="401746" y="3281142"/>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8" name="Text Placeholder 2">
            <a:extLst>
              <a:ext uri="{FF2B5EF4-FFF2-40B4-BE49-F238E27FC236}">
                <a16:creationId xmlns:a16="http://schemas.microsoft.com/office/drawing/2014/main" id="{40ECE3B3-3971-BBCA-C0E1-929255A4E7D3}"/>
              </a:ext>
            </a:extLst>
          </p:cNvPr>
          <p:cNvSpPr txBox="1">
            <a:spLocks/>
          </p:cNvSpPr>
          <p:nvPr/>
        </p:nvSpPr>
        <p:spPr>
          <a:xfrm>
            <a:off x="659378" y="1794114"/>
            <a:ext cx="1540898"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Includes:</a:t>
            </a:r>
          </a:p>
        </p:txBody>
      </p:sp>
      <p:cxnSp>
        <p:nvCxnSpPr>
          <p:cNvPr id="9" name="Straight Connector 8">
            <a:extLst>
              <a:ext uri="{FF2B5EF4-FFF2-40B4-BE49-F238E27FC236}">
                <a16:creationId xmlns:a16="http://schemas.microsoft.com/office/drawing/2014/main" id="{C0655320-84FA-5AD2-3EF6-9991095719A0}"/>
              </a:ext>
            </a:extLst>
          </p:cNvPr>
          <p:cNvCxnSpPr>
            <a:cxnSpLocks/>
          </p:cNvCxnSpPr>
          <p:nvPr/>
        </p:nvCxnSpPr>
        <p:spPr>
          <a:xfrm>
            <a:off x="6933415" y="1760296"/>
            <a:ext cx="0" cy="3189899"/>
          </a:xfrm>
          <a:prstGeom prst="line">
            <a:avLst/>
          </a:prstGeom>
          <a:noFill/>
          <a:ln w="12700" cap="flat" cmpd="sng" algn="ctr">
            <a:solidFill>
              <a:srgbClr val="0C6886"/>
            </a:solidFill>
            <a:prstDash val="solid"/>
            <a:miter lim="800000"/>
          </a:ln>
          <a:effectLst/>
        </p:spPr>
      </p:cxnSp>
      <p:sp>
        <p:nvSpPr>
          <p:cNvPr id="11" name="Text Placeholder 2">
            <a:extLst>
              <a:ext uri="{FF2B5EF4-FFF2-40B4-BE49-F238E27FC236}">
                <a16:creationId xmlns:a16="http://schemas.microsoft.com/office/drawing/2014/main" id="{864BA956-1CA6-ED5B-5717-8B560AA619DB}"/>
              </a:ext>
            </a:extLst>
          </p:cNvPr>
          <p:cNvSpPr txBox="1">
            <a:spLocks/>
          </p:cNvSpPr>
          <p:nvPr/>
        </p:nvSpPr>
        <p:spPr>
          <a:xfrm>
            <a:off x="7208876" y="2177710"/>
            <a:ext cx="4773572" cy="3635261"/>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400"/>
              </a:spcBef>
              <a:buFont typeface="Arial" panose="020B0604020202020204" pitchFamily="34" charset="0"/>
              <a:buChar char="•"/>
            </a:pPr>
            <a:r>
              <a:rPr lang="en-US" sz="2000"/>
              <a:t>Data viz development</a:t>
            </a:r>
          </a:p>
          <a:p>
            <a:pPr marL="342900" indent="-342900">
              <a:spcBef>
                <a:spcPts val="400"/>
              </a:spcBef>
              <a:buFont typeface="Arial" panose="020B0604020202020204" pitchFamily="34" charset="0"/>
              <a:buChar char="•"/>
            </a:pPr>
            <a:r>
              <a:rPr lang="en-US" sz="2000"/>
              <a:t>Finding the best tech vendor possible</a:t>
            </a:r>
          </a:p>
          <a:p>
            <a:pPr marL="342900" indent="-342900">
              <a:spcBef>
                <a:spcPts val="400"/>
              </a:spcBef>
              <a:buFont typeface="Arial" panose="020B0604020202020204" pitchFamily="34" charset="0"/>
              <a:buChar char="•"/>
            </a:pPr>
            <a:r>
              <a:rPr lang="en-US" sz="2000"/>
              <a:t>Understanding Creative Commons licensing</a:t>
            </a:r>
          </a:p>
        </p:txBody>
      </p:sp>
      <p:sp>
        <p:nvSpPr>
          <p:cNvPr id="15" name="Text Placeholder 2">
            <a:extLst>
              <a:ext uri="{FF2B5EF4-FFF2-40B4-BE49-F238E27FC236}">
                <a16:creationId xmlns:a16="http://schemas.microsoft.com/office/drawing/2014/main" id="{5143BDB4-8369-E700-5D24-41241CCE83B9}"/>
              </a:ext>
            </a:extLst>
          </p:cNvPr>
          <p:cNvSpPr txBox="1">
            <a:spLocks/>
          </p:cNvSpPr>
          <p:nvPr/>
        </p:nvSpPr>
        <p:spPr>
          <a:xfrm>
            <a:off x="7094576" y="1794114"/>
            <a:ext cx="3611524" cy="510062"/>
          </a:xfrm>
          <a:prstGeom prst="rect">
            <a:avLst/>
          </a:prstGeom>
        </p:spPr>
        <p:txBody>
          <a:bodyPr/>
          <a:lstStyle>
            <a:lvl1pPr marL="0" indent="0" algn="l" defTabSz="914400" rtl="0" eaLnBrk="1" latinLnBrk="0" hangingPunct="1">
              <a:lnSpc>
                <a:spcPct val="125000"/>
              </a:lnSpc>
              <a:spcBef>
                <a:spcPts val="1000"/>
              </a:spcBef>
              <a:buFont typeface="Arial" panose="020B0604020202020204" pitchFamily="34" charset="0"/>
              <a:buNone/>
              <a:defRPr sz="3200" b="0" kern="1200">
                <a:solidFill>
                  <a:srgbClr val="0C6887"/>
                </a:solidFill>
                <a:latin typeface="Helvetica"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3200" kern="1200">
                <a:solidFill>
                  <a:srgbClr val="0C6887"/>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2000"/>
              <a:t>Examples:</a:t>
            </a:r>
          </a:p>
        </p:txBody>
      </p:sp>
      <p:sp>
        <p:nvSpPr>
          <p:cNvPr id="14" name="Rectangle: Rounded Corners 13">
            <a:extLst>
              <a:ext uri="{FF2B5EF4-FFF2-40B4-BE49-F238E27FC236}">
                <a16:creationId xmlns:a16="http://schemas.microsoft.com/office/drawing/2014/main" id="{C0A08166-ED4B-830B-BF4A-E5A1BA61A6D8}"/>
              </a:ext>
            </a:extLst>
          </p:cNvPr>
          <p:cNvSpPr/>
          <p:nvPr/>
        </p:nvSpPr>
        <p:spPr>
          <a:xfrm>
            <a:off x="401744" y="3715490"/>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sp>
        <p:nvSpPr>
          <p:cNvPr id="12" name="Rectangle: Rounded Corners 11">
            <a:extLst>
              <a:ext uri="{FF2B5EF4-FFF2-40B4-BE49-F238E27FC236}">
                <a16:creationId xmlns:a16="http://schemas.microsoft.com/office/drawing/2014/main" id="{E5EFD6E9-6C5F-FEB3-0F17-0EE4DF9AD2C7}"/>
              </a:ext>
            </a:extLst>
          </p:cNvPr>
          <p:cNvSpPr/>
          <p:nvPr/>
        </p:nvSpPr>
        <p:spPr>
          <a:xfrm>
            <a:off x="401743" y="4519605"/>
            <a:ext cx="952955" cy="674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sz="2800" b="1" i="0" u="none" strike="noStrike">
                <a:solidFill>
                  <a:srgbClr val="D93D66"/>
                </a:solidFill>
                <a:effectLst/>
                <a:latin typeface="Calibri" panose="020F0502020204030204" pitchFamily="34" charset="0"/>
              </a:rPr>
              <a:t>✓</a:t>
            </a:r>
          </a:p>
        </p:txBody>
      </p:sp>
      <p:pic>
        <p:nvPicPr>
          <p:cNvPr id="5" name="Picture 2">
            <a:extLst>
              <a:ext uri="{FF2B5EF4-FFF2-40B4-BE49-F238E27FC236}">
                <a16:creationId xmlns:a16="http://schemas.microsoft.com/office/drawing/2014/main" id="{F3C9B234-1A7A-56E4-31CB-9C7545E7F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626" y="6403010"/>
            <a:ext cx="1074161" cy="37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134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09c2e6-3e97-4737-aaae-acdecea68774" xsi:nil="true"/>
    <lcf76f155ced4ddcb4097134ff3c332f xmlns="5739b34e-0a9e-46ef-9caa-82cea5ad0d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DA24A6AF3CCB4F8A1C64DBF1996EBE" ma:contentTypeVersion="15" ma:contentTypeDescription="Create a new document." ma:contentTypeScope="" ma:versionID="b7b31dd8489a3fe33b62d976c2578305">
  <xsd:schema xmlns:xsd="http://www.w3.org/2001/XMLSchema" xmlns:xs="http://www.w3.org/2001/XMLSchema" xmlns:p="http://schemas.microsoft.com/office/2006/metadata/properties" xmlns:ns2="5739b34e-0a9e-46ef-9caa-82cea5ad0d3c" xmlns:ns3="eb09c2e6-3e97-4737-aaae-acdecea68774" targetNamespace="http://schemas.microsoft.com/office/2006/metadata/properties" ma:root="true" ma:fieldsID="753767a8744229577047c16e3b229bcf" ns2:_="" ns3:_="">
    <xsd:import namespace="5739b34e-0a9e-46ef-9caa-82cea5ad0d3c"/>
    <xsd:import namespace="eb09c2e6-3e97-4737-aaae-acdecea687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9b34e-0a9e-46ef-9caa-82cea5ad0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b84116-564c-41ad-945f-c65ce8eb65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09c2e6-3e97-4737-aaae-acdecea687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ca4b9cb-1ad2-4073-8c98-dd20008f2f32}" ma:internalName="TaxCatchAll" ma:showField="CatchAllData" ma:web="eb09c2e6-3e97-4737-aaae-acdecea687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0EAB8D-CC22-4270-8D6F-BF6E839A2BEA}">
  <ds:schemaRefs>
    <ds:schemaRef ds:uri="47f7e02f-5187-4fbb-abcf-87b934b7a3e6"/>
    <ds:schemaRef ds:uri="e3b71947-25b5-4643-9a3f-17ac0e6298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b09c2e6-3e97-4737-aaae-acdecea68774"/>
    <ds:schemaRef ds:uri="5739b34e-0a9e-46ef-9caa-82cea5ad0d3c"/>
  </ds:schemaRefs>
</ds:datastoreItem>
</file>

<file path=customXml/itemProps2.xml><?xml version="1.0" encoding="utf-8"?>
<ds:datastoreItem xmlns:ds="http://schemas.openxmlformats.org/officeDocument/2006/customXml" ds:itemID="{E89F55F7-57AE-477A-8EB9-A01E9BD17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39b34e-0a9e-46ef-9caa-82cea5ad0d3c"/>
    <ds:schemaRef ds:uri="eb09c2e6-3e97-4737-aaae-acdecea68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B6778C-6DBD-4E9F-A1D8-3D2415E240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8132</TotalTime>
  <Words>1386</Words>
  <Application>Microsoft Office PowerPoint</Application>
  <PresentationFormat>Widescreen</PresentationFormat>
  <Paragraphs>299</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Georgia</vt:lpstr>
      <vt:lpstr>Helvetica</vt:lpstr>
      <vt:lpstr>Helvetica Light</vt:lpstr>
      <vt:lpstr>OCR A Extended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Obradovic</dc:creator>
  <cp:lastModifiedBy>Eric Couper</cp:lastModifiedBy>
  <cp:revision>2</cp:revision>
  <dcterms:created xsi:type="dcterms:W3CDTF">2021-07-21T23:05:12Z</dcterms:created>
  <dcterms:modified xsi:type="dcterms:W3CDTF">2023-04-25T14:58:09Z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0x01010014DA24A6AF3CCB4F8A1C64DBF1996EBE</vt:lpwstr>
  </property>
  <property fmtid="{D5CDD505-2E9C-101B-9397-08002B2CF9AE}" pid="3" name="MediaServiceImageTags">
    <vt:lpwstr/>
  </property>
</Properties>
</file>